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14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3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39200" y="439200"/>
            <a:ext cx="11304000" cy="5950800"/>
          </a:xfrm>
          <a:custGeom>
            <a:avLst/>
            <a:gdLst/>
            <a:ahLst/>
            <a:cxnLst/>
            <a:rect l="l" t="t" r="r" b="b"/>
            <a:pathLst>
              <a:path w="11304000" h="5950800">
                <a:moveTo>
                  <a:pt x="182868" y="5950800"/>
                </a:moveTo>
                <a:cubicBezTo>
                  <a:pt x="81873" y="5950800"/>
                  <a:pt x="0" y="5868927"/>
                  <a:pt x="0" y="5767932"/>
                </a:cubicBezTo>
                <a:lnTo>
                  <a:pt x="0" y="182868"/>
                </a:lnTo>
                <a:cubicBezTo>
                  <a:pt x="0" y="81873"/>
                  <a:pt x="81873" y="0"/>
                  <a:pt x="182868" y="0"/>
                </a:cubicBezTo>
                <a:lnTo>
                  <a:pt x="11121132" y="0"/>
                </a:lnTo>
                <a:cubicBezTo>
                  <a:pt x="11222127" y="0"/>
                  <a:pt x="11304000" y="81873"/>
                  <a:pt x="11304000" y="182868"/>
                </a:cubicBezTo>
                <a:lnTo>
                  <a:pt x="11304000" y="5767932"/>
                </a:lnTo>
                <a:cubicBezTo>
                  <a:pt x="11304000" y="5868927"/>
                  <a:pt x="11222127" y="5950800"/>
                  <a:pt x="11121132" y="5950800"/>
                </a:cubicBezTo>
                <a:lnTo>
                  <a:pt x="182868" y="5950800"/>
                </a:lnTo>
              </a:path>
            </a:pathLst>
          </a:custGeom>
          <a:solidFill>
            <a:srgbClr val="FFFFFF"/>
          </a:solidFill>
          <a:ln/>
          <a:effectLst>
            <a:outerShdw blurRad="609600" dist="50800" dir="16200000" algn="bl" rotWithShape="0">
              <a:srgbClr val="101828">
                <a:alpha val="10000"/>
              </a:srgbClr>
            </a:outerShdw>
          </a:effectLst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862800" y="3951979"/>
            <a:ext cx="10465200" cy="2015387"/>
          </a:xfrm>
          <a:custGeom>
            <a:avLst/>
            <a:gdLst/>
            <a:ahLst/>
            <a:cxnLst/>
            <a:rect l="l" t="t" r="r" b="b"/>
            <a:pathLst>
              <a:path w="10465200" h="2015387">
                <a:moveTo>
                  <a:pt x="0" y="2015387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2015387"/>
                </a:lnTo>
                <a:lnTo>
                  <a:pt x="0" y="2015387"/>
                </a:lnTo>
              </a:path>
            </a:pathLst>
          </a:custGeom>
          <a:noFill/>
          <a:ln/>
        </p:spPr>
        <p:txBody>
          <a:bodyPr wrap="square" lIns="90000" tIns="182880" rIns="90000" bIns="46800" rtlCol="0" anchor="t"/>
          <a:lstStyle/>
          <a:p>
            <a:pPr marL="0" indent="0" algn="ctr">
              <a:lnSpc>
                <a:spcPct val="11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Explorando Definiciones, Prevención y Transmisión en el Contexto de la Salud Pública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862800" y="864000"/>
            <a:ext cx="10465200" cy="3114613"/>
          </a:xfrm>
          <a:custGeom>
            <a:avLst/>
            <a:gdLst/>
            <a:ahLst/>
            <a:cxnLst/>
            <a:rect l="l" t="t" r="r" b="b"/>
            <a:pathLst>
              <a:path w="10465200" h="3114613">
                <a:moveTo>
                  <a:pt x="0" y="3114613"/>
                </a:moveTo>
                <a:lnTo>
                  <a:pt x="0" y="0"/>
                </a:lnTo>
                <a:lnTo>
                  <a:pt x="10465200" y="0"/>
                </a:lnTo>
                <a:lnTo>
                  <a:pt x="10465200" y="3114613"/>
                </a:lnTo>
                <a:lnTo>
                  <a:pt x="0" y="3114613"/>
                </a:lnTo>
              </a:path>
            </a:pathLst>
          </a:custGeom>
          <a:noFill/>
          <a:ln/>
        </p:spPr>
        <p:txBody>
          <a:bodyPr wrap="square" lIns="90000" tIns="46800" rIns="90000" bIns="36576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5410200" y="864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1371600"/>
                </a:moveTo>
                <a:lnTo>
                  <a:pt x="0" y="0"/>
                </a:ln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85860" y="1471875"/>
            <a:ext cx="3657600" cy="4586440"/>
          </a:xfrm>
          <a:custGeom>
            <a:avLst/>
            <a:gdLst/>
            <a:ahLst/>
            <a:cxnLst/>
            <a:rect l="l" t="t" r="r" b="b"/>
            <a:pathLst>
              <a:path w="3657600" h="4586440">
                <a:moveTo>
                  <a:pt x="102596" y="4586440"/>
                </a:moveTo>
                <a:cubicBezTo>
                  <a:pt x="45934" y="4586440"/>
                  <a:pt x="0" y="4540506"/>
                  <a:pt x="0" y="4483844"/>
                </a:cubicBezTo>
                <a:lnTo>
                  <a:pt x="0" y="102596"/>
                </a:lnTo>
                <a:cubicBezTo>
                  <a:pt x="0" y="45934"/>
                  <a:pt x="45934" y="0"/>
                  <a:pt x="102596" y="0"/>
                </a:cubicBezTo>
                <a:lnTo>
                  <a:pt x="3555004" y="0"/>
                </a:lnTo>
                <a:cubicBezTo>
                  <a:pt x="3611666" y="0"/>
                  <a:pt x="3657600" y="45934"/>
                  <a:pt x="3657600" y="102596"/>
                </a:cubicBezTo>
                <a:lnTo>
                  <a:pt x="3657600" y="4483844"/>
                </a:lnTo>
                <a:cubicBezTo>
                  <a:pt x="3657600" y="4540506"/>
                  <a:pt x="3611666" y="4586440"/>
                  <a:pt x="3555004" y="4586440"/>
                </a:cubicBezTo>
                <a:lnTo>
                  <a:pt x="102596" y="458644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7985758" y="1471875"/>
            <a:ext cx="3657600" cy="4586440"/>
          </a:xfrm>
          <a:custGeom>
            <a:avLst/>
            <a:gdLst/>
            <a:ahLst/>
            <a:cxnLst/>
            <a:rect l="l" t="t" r="r" b="b"/>
            <a:pathLst>
              <a:path w="3657600" h="4586440">
                <a:moveTo>
                  <a:pt x="102596" y="4586440"/>
                </a:moveTo>
                <a:cubicBezTo>
                  <a:pt x="45934" y="4586440"/>
                  <a:pt x="0" y="4540506"/>
                  <a:pt x="0" y="4483844"/>
                </a:cubicBezTo>
                <a:lnTo>
                  <a:pt x="0" y="102596"/>
                </a:lnTo>
                <a:cubicBezTo>
                  <a:pt x="0" y="45934"/>
                  <a:pt x="45934" y="0"/>
                  <a:pt x="102596" y="0"/>
                </a:cubicBezTo>
                <a:lnTo>
                  <a:pt x="3555004" y="0"/>
                </a:lnTo>
                <a:cubicBezTo>
                  <a:pt x="3611666" y="0"/>
                  <a:pt x="3657600" y="45934"/>
                  <a:pt x="3657600" y="102596"/>
                </a:cubicBezTo>
                <a:lnTo>
                  <a:pt x="3657600" y="4483844"/>
                </a:lnTo>
                <a:cubicBezTo>
                  <a:pt x="3657600" y="4540506"/>
                  <a:pt x="3611666" y="4586440"/>
                  <a:pt x="3555004" y="4586440"/>
                </a:cubicBezTo>
                <a:lnTo>
                  <a:pt x="102596" y="458644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657600" y="6217920"/>
            <a:ext cx="8534400" cy="640080"/>
          </a:xfrm>
          <a:custGeom>
            <a:avLst/>
            <a:gdLst/>
            <a:ahLst/>
            <a:cxnLst/>
            <a:rect l="l" t="t" r="r" b="b"/>
            <a:pathLst>
              <a:path w="8534400" h="640080">
                <a:moveTo>
                  <a:pt x="0" y="640080"/>
                </a:moveTo>
                <a:lnTo>
                  <a:pt x="0" y="0"/>
                </a:lnTo>
                <a:lnTo>
                  <a:pt x="8534400" y="0"/>
                </a:lnTo>
                <a:lnTo>
                  <a:pt x="85344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085862" y="548639"/>
            <a:ext cx="7557498" cy="696501"/>
          </a:xfrm>
          <a:custGeom>
            <a:avLst/>
            <a:gdLst/>
            <a:ahLst/>
            <a:cxnLst/>
            <a:rect l="l" t="t" r="r" b="b"/>
            <a:pathLst>
              <a:path w="7557498" h="696501">
                <a:moveTo>
                  <a:pt x="0" y="696501"/>
                </a:moveTo>
                <a:lnTo>
                  <a:pt x="0" y="0"/>
                </a:lnTo>
                <a:lnTo>
                  <a:pt x="7557498" y="0"/>
                </a:lnTo>
                <a:lnTo>
                  <a:pt x="7557498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Definición de Salud y Enfermedad según la OMS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0" y="0"/>
            <a:ext cx="3657600" cy="6857998"/>
          </a:xfrm>
          <a:custGeom>
            <a:avLst/>
            <a:gdLst/>
            <a:ahLst/>
            <a:cxnLst/>
            <a:rect l="l" t="t" r="r" b="b"/>
            <a:pathLst>
              <a:path w="3657600" h="6857998">
                <a:moveTo>
                  <a:pt x="0" y="6857998"/>
                </a:moveTo>
                <a:lnTo>
                  <a:pt x="0" y="0"/>
                </a:lnTo>
                <a:lnTo>
                  <a:pt x="3657600" y="0"/>
                </a:lnTo>
                <a:lnTo>
                  <a:pt x="3657600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4762" r="3476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214358" y="2784545"/>
            <a:ext cx="3200400" cy="3017520"/>
          </a:xfrm>
          <a:custGeom>
            <a:avLst/>
            <a:gdLst/>
            <a:ahLst/>
            <a:cxnLst/>
            <a:rect l="l" t="t" r="r" b="b"/>
            <a:pathLst>
              <a:path w="3200400" h="3017520">
                <a:moveTo>
                  <a:pt x="0" y="301752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enfermedad se define como la pérdida del equilibrio dinámico del cuerpo.</a:t>
            </a:r>
            <a:endParaRPr lang="en-US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 afecta su composición, estructura o función.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214358" y="2199813"/>
            <a:ext cx="3200400" cy="457521"/>
          </a:xfrm>
          <a:custGeom>
            <a:avLst/>
            <a:gdLst/>
            <a:ahLst/>
            <a:cxnLst/>
            <a:rect l="l" t="t" r="r" b="b"/>
            <a:pathLst>
              <a:path w="3200400" h="457521">
                <a:moveTo>
                  <a:pt x="0" y="457521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Equilibrio Dinámico</a:t>
            </a:r>
            <a:endParaRPr lang="en-US" sz="2000" b="1" dirty="0"/>
          </a:p>
        </p:txBody>
      </p:sp>
      <p:sp>
        <p:nvSpPr>
          <p:cNvPr id="9" name="Text 7"/>
          <p:cNvSpPr/>
          <p:nvPr/>
        </p:nvSpPr>
        <p:spPr>
          <a:xfrm>
            <a:off x="8221980" y="166469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297494" y="64008"/>
                </a:moveTo>
                <a:lnTo>
                  <a:pt x="225085" y="64008"/>
                </a:lnTo>
                <a:cubicBezTo>
                  <a:pt x="218056" y="47835"/>
                  <a:pt x="201940" y="36576"/>
                  <a:pt x="183194" y="36576"/>
                </a:cubicBezTo>
                <a:cubicBezTo>
                  <a:pt x="164449" y="36576"/>
                  <a:pt x="148333" y="47835"/>
                  <a:pt x="141303" y="64008"/>
                </a:cubicBezTo>
                <a:lnTo>
                  <a:pt x="68894" y="64008"/>
                </a:lnTo>
                <a:cubicBezTo>
                  <a:pt x="61293" y="64008"/>
                  <a:pt x="55178" y="70123"/>
                  <a:pt x="55178" y="77724"/>
                </a:cubicBezTo>
                <a:cubicBezTo>
                  <a:pt x="55178" y="85325"/>
                  <a:pt x="61293" y="91440"/>
                  <a:pt x="68894" y="91440"/>
                </a:cubicBezTo>
                <a:lnTo>
                  <a:pt x="138389" y="91440"/>
                </a:lnTo>
                <a:cubicBezTo>
                  <a:pt x="141703" y="107785"/>
                  <a:pt x="153762" y="120987"/>
                  <a:pt x="169478" y="125901"/>
                </a:cubicBezTo>
                <a:lnTo>
                  <a:pt x="169478" y="301752"/>
                </a:lnTo>
                <a:lnTo>
                  <a:pt x="68894" y="301752"/>
                </a:lnTo>
                <a:cubicBezTo>
                  <a:pt x="61293" y="301752"/>
                  <a:pt x="55178" y="307867"/>
                  <a:pt x="55178" y="315468"/>
                </a:cubicBezTo>
                <a:cubicBezTo>
                  <a:pt x="55178" y="323069"/>
                  <a:pt x="61293" y="329184"/>
                  <a:pt x="68894" y="329184"/>
                </a:cubicBezTo>
                <a:lnTo>
                  <a:pt x="183194" y="329184"/>
                </a:lnTo>
                <a:lnTo>
                  <a:pt x="297494" y="329184"/>
                </a:lnTo>
                <a:cubicBezTo>
                  <a:pt x="305095" y="329184"/>
                  <a:pt x="311210" y="323069"/>
                  <a:pt x="311210" y="315468"/>
                </a:cubicBezTo>
                <a:cubicBezTo>
                  <a:pt x="311210" y="307867"/>
                  <a:pt x="305095" y="301752"/>
                  <a:pt x="297494" y="301752"/>
                </a:cubicBezTo>
                <a:lnTo>
                  <a:pt x="196910" y="301752"/>
                </a:lnTo>
                <a:lnTo>
                  <a:pt x="196910" y="125901"/>
                </a:lnTo>
                <a:cubicBezTo>
                  <a:pt x="212627" y="120987"/>
                  <a:pt x="224685" y="107785"/>
                  <a:pt x="228000" y="91440"/>
                </a:cubicBezTo>
                <a:lnTo>
                  <a:pt x="297494" y="91440"/>
                </a:lnTo>
                <a:cubicBezTo>
                  <a:pt x="305095" y="91440"/>
                  <a:pt x="311210" y="85325"/>
                  <a:pt x="311210" y="77724"/>
                </a:cubicBezTo>
                <a:cubicBezTo>
                  <a:pt x="311210" y="70123"/>
                  <a:pt x="305095" y="64008"/>
                  <a:pt x="297494" y="64008"/>
                </a:cubicBezTo>
                <a:lnTo>
                  <a:pt x="297494" y="64008"/>
                </a:lnTo>
                <a:moveTo>
                  <a:pt x="292922" y="148476"/>
                </a:moveTo>
                <a:lnTo>
                  <a:pt x="334299" y="219456"/>
                </a:lnTo>
                <a:lnTo>
                  <a:pt x="251489" y="219456"/>
                </a:lnTo>
                <a:lnTo>
                  <a:pt x="292922" y="148476"/>
                </a:lnTo>
                <a:moveTo>
                  <a:pt x="220913" y="229229"/>
                </a:moveTo>
                <a:cubicBezTo>
                  <a:pt x="227086" y="254889"/>
                  <a:pt x="256975" y="274320"/>
                  <a:pt x="292922" y="274320"/>
                </a:cubicBezTo>
                <a:cubicBezTo>
                  <a:pt x="328870" y="274320"/>
                  <a:pt x="358759" y="254889"/>
                  <a:pt x="364931" y="229229"/>
                </a:cubicBezTo>
                <a:cubicBezTo>
                  <a:pt x="366417" y="222942"/>
                  <a:pt x="364360" y="216484"/>
                  <a:pt x="361102" y="210883"/>
                </a:cubicBezTo>
                <a:lnTo>
                  <a:pt x="306695" y="117615"/>
                </a:lnTo>
                <a:cubicBezTo>
                  <a:pt x="303838" y="112700"/>
                  <a:pt x="298580" y="109728"/>
                  <a:pt x="292922" y="109728"/>
                </a:cubicBezTo>
                <a:cubicBezTo>
                  <a:pt x="287264" y="109728"/>
                  <a:pt x="282007" y="112757"/>
                  <a:pt x="279149" y="117615"/>
                </a:cubicBezTo>
                <a:lnTo>
                  <a:pt x="224742" y="210941"/>
                </a:lnTo>
                <a:cubicBezTo>
                  <a:pt x="221485" y="216541"/>
                  <a:pt x="219427" y="222999"/>
                  <a:pt x="220913" y="229286"/>
                </a:cubicBezTo>
                <a:lnTo>
                  <a:pt x="220913" y="229229"/>
                </a:lnTo>
                <a:moveTo>
                  <a:pt x="31404" y="219456"/>
                </a:moveTo>
                <a:lnTo>
                  <a:pt x="72781" y="148476"/>
                </a:lnTo>
                <a:lnTo>
                  <a:pt x="114214" y="219456"/>
                </a:lnTo>
                <a:lnTo>
                  <a:pt x="31404" y="219456"/>
                </a:lnTo>
                <a:moveTo>
                  <a:pt x="72781" y="274320"/>
                </a:moveTo>
                <a:cubicBezTo>
                  <a:pt x="108728" y="274320"/>
                  <a:pt x="138617" y="254889"/>
                  <a:pt x="144790" y="229229"/>
                </a:cubicBezTo>
                <a:cubicBezTo>
                  <a:pt x="146275" y="222942"/>
                  <a:pt x="144218" y="216484"/>
                  <a:pt x="140960" y="210884"/>
                </a:cubicBezTo>
                <a:lnTo>
                  <a:pt x="86554" y="117615"/>
                </a:lnTo>
                <a:cubicBezTo>
                  <a:pt x="83696" y="112700"/>
                  <a:pt x="78438" y="109728"/>
                  <a:pt x="72781" y="109728"/>
                </a:cubicBezTo>
                <a:cubicBezTo>
                  <a:pt x="67123" y="109728"/>
                  <a:pt x="61865" y="112757"/>
                  <a:pt x="59007" y="117615"/>
                </a:cubicBezTo>
                <a:lnTo>
                  <a:pt x="4658" y="210941"/>
                </a:lnTo>
                <a:cubicBezTo>
                  <a:pt x="1400" y="216541"/>
                  <a:pt x="-657" y="222999"/>
                  <a:pt x="829" y="229286"/>
                </a:cubicBezTo>
                <a:cubicBezTo>
                  <a:pt x="7001" y="254889"/>
                  <a:pt x="36890" y="274320"/>
                  <a:pt x="72781" y="274320"/>
                </a:cubicBezTo>
                <a:lnTo>
                  <a:pt x="72781" y="274320"/>
                </a:lnTo>
                <a:moveTo>
                  <a:pt x="183194" y="64008"/>
                </a:moveTo>
                <a:cubicBezTo>
                  <a:pt x="193295" y="64008"/>
                  <a:pt x="201482" y="72196"/>
                  <a:pt x="201482" y="82296"/>
                </a:cubicBezTo>
                <a:cubicBezTo>
                  <a:pt x="201482" y="92396"/>
                  <a:pt x="193295" y="100584"/>
                  <a:pt x="183194" y="100584"/>
                </a:cubicBezTo>
                <a:cubicBezTo>
                  <a:pt x="173094" y="100584"/>
                  <a:pt x="164906" y="92396"/>
                  <a:pt x="164906" y="82296"/>
                </a:cubicBezTo>
                <a:cubicBezTo>
                  <a:pt x="164906" y="72196"/>
                  <a:pt x="173094" y="64008"/>
                  <a:pt x="183194" y="64008"/>
                </a:cubicBezTo>
                <a:lnTo>
                  <a:pt x="183194" y="64008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314460" y="2784545"/>
            <a:ext cx="3200400" cy="3017520"/>
          </a:xfrm>
          <a:custGeom>
            <a:avLst/>
            <a:gdLst/>
            <a:ahLst/>
            <a:cxnLst/>
            <a:rect l="l" t="t" r="r" b="b"/>
            <a:pathLst>
              <a:path w="3200400" h="3017520">
                <a:moveTo>
                  <a:pt x="0" y="301752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3017520"/>
                </a:lnTo>
                <a:lnTo>
                  <a:pt x="0" y="301752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salud, según la OMS, es un estado de completo bienestar físico, mental y social.</a:t>
            </a:r>
            <a:endParaRPr lang="en-US" dirty="0"/>
          </a:p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No se limita a la ausencia de enfermedad.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314460" y="2199813"/>
            <a:ext cx="3200400" cy="457521"/>
          </a:xfrm>
          <a:custGeom>
            <a:avLst/>
            <a:gdLst/>
            <a:ahLst/>
            <a:cxnLst/>
            <a:rect l="l" t="t" r="r" b="b"/>
            <a:pathLst>
              <a:path w="3200400" h="457521">
                <a:moveTo>
                  <a:pt x="0" y="457521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Bienestar Integral</a:t>
            </a:r>
            <a:endParaRPr lang="en-US" sz="2000" b="1" dirty="0"/>
          </a:p>
        </p:txBody>
      </p:sp>
      <p:sp>
        <p:nvSpPr>
          <p:cNvPr id="12" name="Text 10"/>
          <p:cNvSpPr/>
          <p:nvPr/>
        </p:nvSpPr>
        <p:spPr>
          <a:xfrm>
            <a:off x="4314460" y="1664699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61306" y="330569"/>
                </a:moveTo>
                <a:lnTo>
                  <a:pt x="159520" y="328926"/>
                </a:lnTo>
                <a:lnTo>
                  <a:pt x="34361" y="212697"/>
                </a:lnTo>
                <a:cubicBezTo>
                  <a:pt x="12430" y="192338"/>
                  <a:pt x="0" y="163763"/>
                  <a:pt x="0" y="133830"/>
                </a:cubicBezTo>
                <a:lnTo>
                  <a:pt x="0" y="131473"/>
                </a:lnTo>
                <a:cubicBezTo>
                  <a:pt x="0" y="81181"/>
                  <a:pt x="35719" y="38033"/>
                  <a:pt x="85153" y="28603"/>
                </a:cubicBezTo>
                <a:cubicBezTo>
                  <a:pt x="113300" y="23174"/>
                  <a:pt x="142089" y="29675"/>
                  <a:pt x="165021" y="45819"/>
                </a:cubicBezTo>
                <a:cubicBezTo>
                  <a:pt x="171450" y="50391"/>
                  <a:pt x="177451" y="55678"/>
                  <a:pt x="182880" y="61750"/>
                </a:cubicBezTo>
                <a:cubicBezTo>
                  <a:pt x="185880" y="58321"/>
                  <a:pt x="189095" y="55178"/>
                  <a:pt x="192524" y="52249"/>
                </a:cubicBezTo>
                <a:cubicBezTo>
                  <a:pt x="195167" y="49963"/>
                  <a:pt x="197882" y="47820"/>
                  <a:pt x="200739" y="45819"/>
                </a:cubicBezTo>
                <a:lnTo>
                  <a:pt x="200739" y="45819"/>
                </a:lnTo>
                <a:cubicBezTo>
                  <a:pt x="223671" y="29675"/>
                  <a:pt x="252460" y="23174"/>
                  <a:pt x="280606" y="28532"/>
                </a:cubicBezTo>
                <a:cubicBezTo>
                  <a:pt x="330041" y="37961"/>
                  <a:pt x="365760" y="81181"/>
                  <a:pt x="365760" y="131473"/>
                </a:cubicBezTo>
                <a:lnTo>
                  <a:pt x="365760" y="133830"/>
                </a:lnTo>
                <a:cubicBezTo>
                  <a:pt x="365760" y="163763"/>
                  <a:pt x="353330" y="192338"/>
                  <a:pt x="331399" y="212697"/>
                </a:cubicBezTo>
                <a:lnTo>
                  <a:pt x="206240" y="328926"/>
                </a:lnTo>
                <a:lnTo>
                  <a:pt x="204454" y="330569"/>
                </a:lnTo>
                <a:cubicBezTo>
                  <a:pt x="198596" y="335999"/>
                  <a:pt x="190881" y="339070"/>
                  <a:pt x="182880" y="339070"/>
                </a:cubicBezTo>
                <a:cubicBezTo>
                  <a:pt x="174879" y="339070"/>
                  <a:pt x="167164" y="336070"/>
                  <a:pt x="161306" y="330569"/>
                </a:cubicBezTo>
                <a:lnTo>
                  <a:pt x="161306" y="330569"/>
                </a:lnTo>
                <a:moveTo>
                  <a:pt x="170807" y="99683"/>
                </a:moveTo>
                <a:cubicBezTo>
                  <a:pt x="170521" y="99469"/>
                  <a:pt x="170307" y="99183"/>
                  <a:pt x="170093" y="98898"/>
                </a:cubicBezTo>
                <a:lnTo>
                  <a:pt x="157377" y="84610"/>
                </a:lnTo>
                <a:lnTo>
                  <a:pt x="157305" y="84539"/>
                </a:lnTo>
                <a:lnTo>
                  <a:pt x="157305" y="84539"/>
                </a:lnTo>
                <a:cubicBezTo>
                  <a:pt x="140803" y="66036"/>
                  <a:pt x="115872" y="57607"/>
                  <a:pt x="91583" y="62250"/>
                </a:cubicBezTo>
                <a:cubicBezTo>
                  <a:pt x="58293" y="68608"/>
                  <a:pt x="34290" y="97612"/>
                  <a:pt x="34290" y="131473"/>
                </a:cubicBezTo>
                <a:lnTo>
                  <a:pt x="34290" y="133830"/>
                </a:lnTo>
                <a:cubicBezTo>
                  <a:pt x="34290" y="154190"/>
                  <a:pt x="42791" y="173693"/>
                  <a:pt x="57722" y="187551"/>
                </a:cubicBezTo>
                <a:lnTo>
                  <a:pt x="182880" y="303780"/>
                </a:lnTo>
                <a:lnTo>
                  <a:pt x="308039" y="187551"/>
                </a:lnTo>
                <a:cubicBezTo>
                  <a:pt x="322969" y="173693"/>
                  <a:pt x="331470" y="154190"/>
                  <a:pt x="331470" y="133830"/>
                </a:cubicBezTo>
                <a:lnTo>
                  <a:pt x="331470" y="131473"/>
                </a:lnTo>
                <a:cubicBezTo>
                  <a:pt x="331470" y="97683"/>
                  <a:pt x="307467" y="68608"/>
                  <a:pt x="274249" y="62250"/>
                </a:cubicBezTo>
                <a:cubicBezTo>
                  <a:pt x="249960" y="57607"/>
                  <a:pt x="224957" y="66108"/>
                  <a:pt x="208526" y="84539"/>
                </a:cubicBezTo>
                <a:cubicBezTo>
                  <a:pt x="208526" y="84539"/>
                  <a:pt x="208526" y="84539"/>
                  <a:pt x="208455" y="84610"/>
                </a:cubicBezTo>
                <a:cubicBezTo>
                  <a:pt x="208383" y="84681"/>
                  <a:pt x="208455" y="84610"/>
                  <a:pt x="208383" y="84681"/>
                </a:cubicBezTo>
                <a:lnTo>
                  <a:pt x="195667" y="98969"/>
                </a:lnTo>
                <a:cubicBezTo>
                  <a:pt x="195453" y="99255"/>
                  <a:pt x="195167" y="99469"/>
                  <a:pt x="194953" y="99755"/>
                </a:cubicBezTo>
                <a:cubicBezTo>
                  <a:pt x="191738" y="102969"/>
                  <a:pt x="187381" y="104755"/>
                  <a:pt x="182880" y="104755"/>
                </a:cubicBezTo>
                <a:cubicBezTo>
                  <a:pt x="178379" y="104755"/>
                  <a:pt x="174022" y="102969"/>
                  <a:pt x="170807" y="99755"/>
                </a:cubicBezTo>
                <a:lnTo>
                  <a:pt x="170807" y="99683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398357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4114800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5" name="Text 13"/>
          <p:cNvSpPr/>
          <p:nvPr/>
        </p:nvSpPr>
        <p:spPr>
          <a:xfrm>
            <a:off x="10728960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203160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294600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211762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380200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548638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2285998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117560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371598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1463038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9043324" y="2643323"/>
            <a:ext cx="2560320" cy="3108960"/>
          </a:xfrm>
          <a:custGeom>
            <a:avLst/>
            <a:gdLst/>
            <a:ahLst/>
            <a:cxnLst/>
            <a:rect l="l" t="t" r="r" b="b"/>
            <a:pathLst>
              <a:path w="2560320" h="3108960">
                <a:moveTo>
                  <a:pt x="0" y="0"/>
                </a:moveTo>
                <a:lnTo>
                  <a:pt x="2560320" y="0"/>
                </a:lnTo>
                <a:lnTo>
                  <a:pt x="2560320" y="2487168"/>
                </a:lnTo>
                <a:lnTo>
                  <a:pt x="1280160" y="3108960"/>
                </a:lnTo>
                <a:lnTo>
                  <a:pt x="0" y="2487168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034722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7126162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9866284" y="162145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9957724" y="171289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7949122" y="2078652"/>
            <a:ext cx="1917162" cy="0"/>
          </a:xfrm>
          <a:custGeom>
            <a:avLst/>
            <a:gdLst/>
            <a:ahLst/>
            <a:cxnLst/>
            <a:rect l="l" t="t" r="r" b="b"/>
            <a:pathLst>
              <a:path w="1917162">
                <a:moveTo>
                  <a:pt x="0" y="0"/>
                </a:moveTo>
                <a:lnTo>
                  <a:pt x="191716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19" name="Text 17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20" name="Text 18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Historia Natural de la Enfermedad</a:t>
            </a:r>
            <a:endParaRPr lang="en-US" sz="2400" dirty="0"/>
          </a:p>
        </p:txBody>
      </p:sp>
      <p:sp>
        <p:nvSpPr>
          <p:cNvPr id="22" name="Text 20"/>
          <p:cNvSpPr/>
          <p:nvPr/>
        </p:nvSpPr>
        <p:spPr>
          <a:xfrm>
            <a:off x="1645918" y="189577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53578" y="53578"/>
                </a:moveTo>
                <a:cubicBezTo>
                  <a:pt x="62508" y="44648"/>
                  <a:pt x="77010" y="44648"/>
                  <a:pt x="85939" y="53578"/>
                </a:cubicBezTo>
                <a:lnTo>
                  <a:pt x="91797" y="59436"/>
                </a:lnTo>
                <a:cubicBezTo>
                  <a:pt x="116943" y="84582"/>
                  <a:pt x="160020" y="66723"/>
                  <a:pt x="160020" y="31075"/>
                </a:cubicBezTo>
                <a:lnTo>
                  <a:pt x="160020" y="22860"/>
                </a:lnTo>
                <a:cubicBezTo>
                  <a:pt x="160020" y="10216"/>
                  <a:pt x="170236" y="0"/>
                  <a:pt x="182880" y="0"/>
                </a:cubicBezTo>
                <a:cubicBezTo>
                  <a:pt x="195524" y="0"/>
                  <a:pt x="205740" y="10216"/>
                  <a:pt x="205740" y="22860"/>
                </a:cubicBezTo>
                <a:lnTo>
                  <a:pt x="205740" y="31075"/>
                </a:lnTo>
                <a:cubicBezTo>
                  <a:pt x="205740" y="66723"/>
                  <a:pt x="248817" y="84582"/>
                  <a:pt x="274034" y="59365"/>
                </a:cubicBezTo>
                <a:lnTo>
                  <a:pt x="279892" y="53507"/>
                </a:lnTo>
                <a:cubicBezTo>
                  <a:pt x="288822" y="44577"/>
                  <a:pt x="303324" y="44577"/>
                  <a:pt x="312253" y="53507"/>
                </a:cubicBezTo>
                <a:cubicBezTo>
                  <a:pt x="321183" y="62436"/>
                  <a:pt x="321183" y="76938"/>
                  <a:pt x="312253" y="85868"/>
                </a:cubicBezTo>
                <a:lnTo>
                  <a:pt x="306395" y="91726"/>
                </a:lnTo>
                <a:cubicBezTo>
                  <a:pt x="281178" y="116943"/>
                  <a:pt x="299037" y="160020"/>
                  <a:pt x="334685" y="160020"/>
                </a:cubicBezTo>
                <a:lnTo>
                  <a:pt x="342900" y="160020"/>
                </a:lnTo>
                <a:cubicBezTo>
                  <a:pt x="355544" y="160020"/>
                  <a:pt x="365760" y="170236"/>
                  <a:pt x="365760" y="182880"/>
                </a:cubicBezTo>
                <a:cubicBezTo>
                  <a:pt x="365760" y="195524"/>
                  <a:pt x="355544" y="205740"/>
                  <a:pt x="342900" y="205740"/>
                </a:cubicBezTo>
                <a:lnTo>
                  <a:pt x="334685" y="205740"/>
                </a:lnTo>
                <a:cubicBezTo>
                  <a:pt x="299037" y="205740"/>
                  <a:pt x="281178" y="248817"/>
                  <a:pt x="306395" y="274034"/>
                </a:cubicBezTo>
                <a:lnTo>
                  <a:pt x="312253" y="279892"/>
                </a:lnTo>
                <a:cubicBezTo>
                  <a:pt x="321183" y="288822"/>
                  <a:pt x="321183" y="303324"/>
                  <a:pt x="312253" y="312253"/>
                </a:cubicBezTo>
                <a:cubicBezTo>
                  <a:pt x="303324" y="321183"/>
                  <a:pt x="288822" y="321183"/>
                  <a:pt x="279892" y="312253"/>
                </a:cubicBezTo>
                <a:lnTo>
                  <a:pt x="274034" y="306395"/>
                </a:lnTo>
                <a:cubicBezTo>
                  <a:pt x="248817" y="281178"/>
                  <a:pt x="205740" y="299037"/>
                  <a:pt x="205740" y="334685"/>
                </a:cubicBezTo>
                <a:lnTo>
                  <a:pt x="205740" y="342900"/>
                </a:lnTo>
                <a:cubicBezTo>
                  <a:pt x="205740" y="355544"/>
                  <a:pt x="195524" y="365760"/>
                  <a:pt x="182880" y="365760"/>
                </a:cubicBezTo>
                <a:cubicBezTo>
                  <a:pt x="170236" y="365760"/>
                  <a:pt x="160020" y="355544"/>
                  <a:pt x="160020" y="342900"/>
                </a:cubicBezTo>
                <a:lnTo>
                  <a:pt x="160020" y="334685"/>
                </a:lnTo>
                <a:cubicBezTo>
                  <a:pt x="160020" y="299037"/>
                  <a:pt x="116943" y="281178"/>
                  <a:pt x="91726" y="306395"/>
                </a:cubicBezTo>
                <a:lnTo>
                  <a:pt x="85868" y="312253"/>
                </a:lnTo>
                <a:cubicBezTo>
                  <a:pt x="76938" y="321183"/>
                  <a:pt x="62436" y="321183"/>
                  <a:pt x="53507" y="312253"/>
                </a:cubicBezTo>
                <a:cubicBezTo>
                  <a:pt x="44577" y="303324"/>
                  <a:pt x="44577" y="288822"/>
                  <a:pt x="53507" y="279892"/>
                </a:cubicBezTo>
                <a:lnTo>
                  <a:pt x="59365" y="274034"/>
                </a:lnTo>
                <a:cubicBezTo>
                  <a:pt x="84582" y="248817"/>
                  <a:pt x="66723" y="205740"/>
                  <a:pt x="31075" y="205740"/>
                </a:cubicBezTo>
                <a:lnTo>
                  <a:pt x="22860" y="205740"/>
                </a:lnTo>
                <a:cubicBezTo>
                  <a:pt x="10216" y="205740"/>
                  <a:pt x="0" y="195524"/>
                  <a:pt x="0" y="182880"/>
                </a:cubicBezTo>
                <a:cubicBezTo>
                  <a:pt x="0" y="170236"/>
                  <a:pt x="10216" y="160020"/>
                  <a:pt x="22860" y="160020"/>
                </a:cubicBezTo>
                <a:lnTo>
                  <a:pt x="31075" y="160020"/>
                </a:lnTo>
                <a:cubicBezTo>
                  <a:pt x="66723" y="160020"/>
                  <a:pt x="84582" y="116943"/>
                  <a:pt x="59365" y="91726"/>
                </a:cubicBezTo>
                <a:lnTo>
                  <a:pt x="53578" y="85868"/>
                </a:lnTo>
                <a:cubicBezTo>
                  <a:pt x="44648" y="76938"/>
                  <a:pt x="44648" y="62508"/>
                  <a:pt x="53578" y="53578"/>
                </a:cubicBezTo>
                <a:lnTo>
                  <a:pt x="53578" y="53578"/>
                </a:lnTo>
                <a:moveTo>
                  <a:pt x="182880" y="71152"/>
                </a:moveTo>
                <a:cubicBezTo>
                  <a:pt x="166235" y="97155"/>
                  <a:pt x="134017" y="110514"/>
                  <a:pt x="103870" y="103870"/>
                </a:cubicBezTo>
                <a:cubicBezTo>
                  <a:pt x="110514" y="134017"/>
                  <a:pt x="97155" y="166235"/>
                  <a:pt x="71152" y="182880"/>
                </a:cubicBezTo>
                <a:cubicBezTo>
                  <a:pt x="97155" y="199525"/>
                  <a:pt x="110514" y="231743"/>
                  <a:pt x="103870" y="261890"/>
                </a:cubicBezTo>
                <a:cubicBezTo>
                  <a:pt x="134017" y="255246"/>
                  <a:pt x="166235" y="268605"/>
                  <a:pt x="182880" y="294608"/>
                </a:cubicBezTo>
                <a:cubicBezTo>
                  <a:pt x="199525" y="268605"/>
                  <a:pt x="231743" y="255246"/>
                  <a:pt x="261890" y="261890"/>
                </a:cubicBezTo>
                <a:cubicBezTo>
                  <a:pt x="255246" y="231743"/>
                  <a:pt x="268605" y="199525"/>
                  <a:pt x="294608" y="182880"/>
                </a:cubicBezTo>
                <a:cubicBezTo>
                  <a:pt x="268605" y="166235"/>
                  <a:pt x="255246" y="134017"/>
                  <a:pt x="261890" y="103870"/>
                </a:cubicBezTo>
                <a:cubicBezTo>
                  <a:pt x="246745" y="107228"/>
                  <a:pt x="231100" y="105513"/>
                  <a:pt x="217170" y="99727"/>
                </a:cubicBezTo>
                <a:cubicBezTo>
                  <a:pt x="203311" y="93940"/>
                  <a:pt x="191167" y="84153"/>
                  <a:pt x="182880" y="71152"/>
                </a:cubicBezTo>
                <a:lnTo>
                  <a:pt x="182880" y="71152"/>
                </a:lnTo>
                <a:moveTo>
                  <a:pt x="137160" y="160020"/>
                </a:moveTo>
                <a:cubicBezTo>
                  <a:pt x="137160" y="147395"/>
                  <a:pt x="147395" y="137160"/>
                  <a:pt x="160020" y="137160"/>
                </a:cubicBezTo>
                <a:cubicBezTo>
                  <a:pt x="172645" y="137160"/>
                  <a:pt x="182880" y="147395"/>
                  <a:pt x="182880" y="160020"/>
                </a:cubicBezTo>
                <a:cubicBezTo>
                  <a:pt x="182880" y="172645"/>
                  <a:pt x="172645" y="182880"/>
                  <a:pt x="160020" y="182880"/>
                </a:cubicBezTo>
                <a:cubicBezTo>
                  <a:pt x="147395" y="182880"/>
                  <a:pt x="137160" y="172645"/>
                  <a:pt x="137160" y="160020"/>
                </a:cubicBezTo>
                <a:moveTo>
                  <a:pt x="217170" y="200025"/>
                </a:moveTo>
                <a:cubicBezTo>
                  <a:pt x="226639" y="200025"/>
                  <a:pt x="234315" y="207701"/>
                  <a:pt x="234315" y="217170"/>
                </a:cubicBezTo>
                <a:cubicBezTo>
                  <a:pt x="234315" y="226639"/>
                  <a:pt x="226639" y="234315"/>
                  <a:pt x="217170" y="234315"/>
                </a:cubicBezTo>
                <a:cubicBezTo>
                  <a:pt x="207701" y="234315"/>
                  <a:pt x="200025" y="226639"/>
                  <a:pt x="200025" y="217170"/>
                </a:cubicBezTo>
                <a:cubicBezTo>
                  <a:pt x="200025" y="207701"/>
                  <a:pt x="207701" y="200025"/>
                  <a:pt x="217170" y="200025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4477480" y="189577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302252" y="21860"/>
                </a:moveTo>
                <a:cubicBezTo>
                  <a:pt x="304824" y="12787"/>
                  <a:pt x="299609" y="3286"/>
                  <a:pt x="290465" y="643"/>
                </a:cubicBezTo>
                <a:cubicBezTo>
                  <a:pt x="281321" y="-2000"/>
                  <a:pt x="271891" y="3286"/>
                  <a:pt x="269248" y="12430"/>
                </a:cubicBezTo>
                <a:lnTo>
                  <a:pt x="266248" y="22931"/>
                </a:lnTo>
                <a:cubicBezTo>
                  <a:pt x="259247" y="22646"/>
                  <a:pt x="252032" y="23289"/>
                  <a:pt x="244888" y="24932"/>
                </a:cubicBezTo>
                <a:cubicBezTo>
                  <a:pt x="236244" y="26932"/>
                  <a:pt x="227957" y="29146"/>
                  <a:pt x="219956" y="31647"/>
                </a:cubicBezTo>
                <a:lnTo>
                  <a:pt x="215741" y="21860"/>
                </a:lnTo>
                <a:cubicBezTo>
                  <a:pt x="212027" y="13144"/>
                  <a:pt x="201954" y="9144"/>
                  <a:pt x="193238" y="12859"/>
                </a:cubicBezTo>
                <a:cubicBezTo>
                  <a:pt x="184523" y="16574"/>
                  <a:pt x="180523" y="26646"/>
                  <a:pt x="184237" y="35362"/>
                </a:cubicBezTo>
                <a:lnTo>
                  <a:pt x="187738" y="43434"/>
                </a:lnTo>
                <a:cubicBezTo>
                  <a:pt x="172022" y="50149"/>
                  <a:pt x="157734" y="57793"/>
                  <a:pt x="144732" y="66151"/>
                </a:cubicBezTo>
                <a:lnTo>
                  <a:pt x="140018" y="59079"/>
                </a:lnTo>
                <a:cubicBezTo>
                  <a:pt x="134731" y="51221"/>
                  <a:pt x="124087" y="49078"/>
                  <a:pt x="116229" y="54292"/>
                </a:cubicBezTo>
                <a:cubicBezTo>
                  <a:pt x="108371" y="59507"/>
                  <a:pt x="106228" y="70223"/>
                  <a:pt x="111443" y="78081"/>
                </a:cubicBezTo>
                <a:lnTo>
                  <a:pt x="117015" y="86368"/>
                </a:lnTo>
                <a:cubicBezTo>
                  <a:pt x="104156" y="97084"/>
                  <a:pt x="92940" y="108371"/>
                  <a:pt x="83225" y="120015"/>
                </a:cubicBezTo>
                <a:lnTo>
                  <a:pt x="73581" y="112371"/>
                </a:lnTo>
                <a:cubicBezTo>
                  <a:pt x="66151" y="106442"/>
                  <a:pt x="55364" y="107656"/>
                  <a:pt x="49506" y="115014"/>
                </a:cubicBezTo>
                <a:cubicBezTo>
                  <a:pt x="43648" y="122372"/>
                  <a:pt x="44791" y="133231"/>
                  <a:pt x="52149" y="139089"/>
                </a:cubicBezTo>
                <a:lnTo>
                  <a:pt x="62865" y="147661"/>
                </a:lnTo>
                <a:cubicBezTo>
                  <a:pt x="61365" y="149947"/>
                  <a:pt x="59936" y="152305"/>
                  <a:pt x="58579" y="154591"/>
                </a:cubicBezTo>
                <a:cubicBezTo>
                  <a:pt x="52435" y="164806"/>
                  <a:pt x="46792" y="175665"/>
                  <a:pt x="41934" y="186881"/>
                </a:cubicBezTo>
                <a:lnTo>
                  <a:pt x="34933" y="184094"/>
                </a:lnTo>
                <a:cubicBezTo>
                  <a:pt x="26146" y="180594"/>
                  <a:pt x="16145" y="184880"/>
                  <a:pt x="12644" y="193667"/>
                </a:cubicBezTo>
                <a:cubicBezTo>
                  <a:pt x="9144" y="202454"/>
                  <a:pt x="13430" y="212455"/>
                  <a:pt x="22217" y="215956"/>
                </a:cubicBezTo>
                <a:lnTo>
                  <a:pt x="30361" y="219170"/>
                </a:lnTo>
                <a:cubicBezTo>
                  <a:pt x="26932" y="231172"/>
                  <a:pt x="24503" y="243459"/>
                  <a:pt x="23217" y="255603"/>
                </a:cubicBezTo>
                <a:cubicBezTo>
                  <a:pt x="22860" y="259175"/>
                  <a:pt x="22789" y="262747"/>
                  <a:pt x="22931" y="266248"/>
                </a:cubicBezTo>
                <a:lnTo>
                  <a:pt x="12430" y="269248"/>
                </a:lnTo>
                <a:cubicBezTo>
                  <a:pt x="3358" y="271891"/>
                  <a:pt x="-1929" y="281321"/>
                  <a:pt x="643" y="290465"/>
                </a:cubicBezTo>
                <a:cubicBezTo>
                  <a:pt x="3215" y="299609"/>
                  <a:pt x="12716" y="304824"/>
                  <a:pt x="21860" y="302252"/>
                </a:cubicBezTo>
                <a:lnTo>
                  <a:pt x="31718" y="299466"/>
                </a:lnTo>
                <a:cubicBezTo>
                  <a:pt x="39291" y="314254"/>
                  <a:pt x="51435" y="326469"/>
                  <a:pt x="66365" y="334113"/>
                </a:cubicBezTo>
                <a:lnTo>
                  <a:pt x="63579" y="343900"/>
                </a:lnTo>
                <a:cubicBezTo>
                  <a:pt x="61008" y="352973"/>
                  <a:pt x="66223" y="362474"/>
                  <a:pt x="75367" y="365117"/>
                </a:cubicBezTo>
                <a:cubicBezTo>
                  <a:pt x="84511" y="367760"/>
                  <a:pt x="93940" y="362474"/>
                  <a:pt x="96584" y="353330"/>
                </a:cubicBezTo>
                <a:lnTo>
                  <a:pt x="99584" y="342829"/>
                </a:lnTo>
                <a:cubicBezTo>
                  <a:pt x="116586" y="343543"/>
                  <a:pt x="132659" y="338900"/>
                  <a:pt x="146090" y="330256"/>
                </a:cubicBezTo>
                <a:lnTo>
                  <a:pt x="153591" y="337899"/>
                </a:lnTo>
                <a:cubicBezTo>
                  <a:pt x="160306" y="344615"/>
                  <a:pt x="171164" y="344615"/>
                  <a:pt x="177808" y="337899"/>
                </a:cubicBezTo>
                <a:cubicBezTo>
                  <a:pt x="184452" y="331184"/>
                  <a:pt x="184523" y="320326"/>
                  <a:pt x="177808" y="313682"/>
                </a:cubicBezTo>
                <a:lnTo>
                  <a:pt x="170236" y="306110"/>
                </a:lnTo>
                <a:cubicBezTo>
                  <a:pt x="176736" y="296037"/>
                  <a:pt x="181023" y="284321"/>
                  <a:pt x="182380" y="271605"/>
                </a:cubicBezTo>
                <a:cubicBezTo>
                  <a:pt x="182809" y="268819"/>
                  <a:pt x="183380" y="266105"/>
                  <a:pt x="184166" y="263390"/>
                </a:cubicBezTo>
                <a:lnTo>
                  <a:pt x="193238" y="267319"/>
                </a:lnTo>
                <a:cubicBezTo>
                  <a:pt x="201954" y="271034"/>
                  <a:pt x="212026" y="267033"/>
                  <a:pt x="215741" y="258318"/>
                </a:cubicBezTo>
                <a:cubicBezTo>
                  <a:pt x="219456" y="249603"/>
                  <a:pt x="215455" y="239530"/>
                  <a:pt x="206740" y="235815"/>
                </a:cubicBezTo>
                <a:lnTo>
                  <a:pt x="198668" y="232386"/>
                </a:lnTo>
                <a:cubicBezTo>
                  <a:pt x="205740" y="221742"/>
                  <a:pt x="216456" y="209812"/>
                  <a:pt x="233386" y="199525"/>
                </a:cubicBezTo>
                <a:lnTo>
                  <a:pt x="234886" y="204883"/>
                </a:lnTo>
                <a:cubicBezTo>
                  <a:pt x="237458" y="213955"/>
                  <a:pt x="246959" y="219242"/>
                  <a:pt x="256103" y="216670"/>
                </a:cubicBezTo>
                <a:cubicBezTo>
                  <a:pt x="265247" y="214098"/>
                  <a:pt x="270462" y="204597"/>
                  <a:pt x="267891" y="195453"/>
                </a:cubicBezTo>
                <a:lnTo>
                  <a:pt x="265033" y="185166"/>
                </a:lnTo>
                <a:cubicBezTo>
                  <a:pt x="269962" y="183594"/>
                  <a:pt x="275249" y="182094"/>
                  <a:pt x="280892" y="180808"/>
                </a:cubicBezTo>
                <a:cubicBezTo>
                  <a:pt x="290108" y="178665"/>
                  <a:pt x="298537" y="175093"/>
                  <a:pt x="306038" y="170236"/>
                </a:cubicBezTo>
                <a:lnTo>
                  <a:pt x="313611" y="177879"/>
                </a:lnTo>
                <a:cubicBezTo>
                  <a:pt x="320326" y="184595"/>
                  <a:pt x="331184" y="184595"/>
                  <a:pt x="337828" y="177879"/>
                </a:cubicBezTo>
                <a:cubicBezTo>
                  <a:pt x="344472" y="171164"/>
                  <a:pt x="344543" y="160306"/>
                  <a:pt x="337828" y="153662"/>
                </a:cubicBezTo>
                <a:lnTo>
                  <a:pt x="330256" y="146090"/>
                </a:lnTo>
                <a:cubicBezTo>
                  <a:pt x="338971" y="132517"/>
                  <a:pt x="343543" y="116372"/>
                  <a:pt x="342829" y="99584"/>
                </a:cubicBezTo>
                <a:lnTo>
                  <a:pt x="353330" y="96584"/>
                </a:lnTo>
                <a:cubicBezTo>
                  <a:pt x="362402" y="94012"/>
                  <a:pt x="367689" y="84511"/>
                  <a:pt x="365117" y="75367"/>
                </a:cubicBezTo>
                <a:cubicBezTo>
                  <a:pt x="362545" y="66223"/>
                  <a:pt x="353044" y="61008"/>
                  <a:pt x="343900" y="63579"/>
                </a:cubicBezTo>
                <a:lnTo>
                  <a:pt x="334113" y="66365"/>
                </a:lnTo>
                <a:cubicBezTo>
                  <a:pt x="326398" y="51221"/>
                  <a:pt x="314111" y="39219"/>
                  <a:pt x="299466" y="31718"/>
                </a:cubicBezTo>
                <a:lnTo>
                  <a:pt x="302252" y="21860"/>
                </a:lnTo>
                <a:moveTo>
                  <a:pt x="148519" y="266390"/>
                </a:moveTo>
                <a:cubicBezTo>
                  <a:pt x="148447" y="266891"/>
                  <a:pt x="148376" y="267391"/>
                  <a:pt x="148304" y="267891"/>
                </a:cubicBezTo>
                <a:cubicBezTo>
                  <a:pt x="145590" y="292608"/>
                  <a:pt x="123587" y="310682"/>
                  <a:pt x="98727" y="308467"/>
                </a:cubicBezTo>
                <a:cubicBezTo>
                  <a:pt x="73652" y="306181"/>
                  <a:pt x="55150" y="284036"/>
                  <a:pt x="57293" y="259032"/>
                </a:cubicBezTo>
                <a:cubicBezTo>
                  <a:pt x="60436" y="229743"/>
                  <a:pt x="71866" y="199025"/>
                  <a:pt x="87940" y="172307"/>
                </a:cubicBezTo>
                <a:cubicBezTo>
                  <a:pt x="115086" y="127016"/>
                  <a:pt x="165021" y="78653"/>
                  <a:pt x="252603" y="58436"/>
                </a:cubicBezTo>
                <a:cubicBezTo>
                  <a:pt x="277178" y="52792"/>
                  <a:pt x="301752" y="68080"/>
                  <a:pt x="307467" y="92726"/>
                </a:cubicBezTo>
                <a:cubicBezTo>
                  <a:pt x="313182" y="117372"/>
                  <a:pt x="297823" y="141875"/>
                  <a:pt x="273177" y="147590"/>
                </a:cubicBezTo>
                <a:cubicBezTo>
                  <a:pt x="212169" y="161520"/>
                  <a:pt x="182094" y="193096"/>
                  <a:pt x="166378" y="219242"/>
                </a:cubicBezTo>
                <a:cubicBezTo>
                  <a:pt x="158663" y="232100"/>
                  <a:pt x="151305" y="248388"/>
                  <a:pt x="148519" y="266390"/>
                </a:cubicBezTo>
                <a:lnTo>
                  <a:pt x="148519" y="266390"/>
                </a:lnTo>
                <a:moveTo>
                  <a:pt x="137160" y="228600"/>
                </a:moveTo>
                <a:cubicBezTo>
                  <a:pt x="137160" y="215975"/>
                  <a:pt x="126925" y="205740"/>
                  <a:pt x="114300" y="205740"/>
                </a:cubicBezTo>
                <a:cubicBezTo>
                  <a:pt x="101675" y="205740"/>
                  <a:pt x="91440" y="215975"/>
                  <a:pt x="91440" y="228600"/>
                </a:cubicBezTo>
                <a:cubicBezTo>
                  <a:pt x="91440" y="241225"/>
                  <a:pt x="101675" y="251460"/>
                  <a:pt x="114300" y="251460"/>
                </a:cubicBezTo>
                <a:cubicBezTo>
                  <a:pt x="126925" y="251460"/>
                  <a:pt x="137160" y="241225"/>
                  <a:pt x="137160" y="228600"/>
                </a:cubicBezTo>
                <a:moveTo>
                  <a:pt x="171450" y="165735"/>
                </a:moveTo>
                <a:cubicBezTo>
                  <a:pt x="180919" y="165735"/>
                  <a:pt x="188595" y="158059"/>
                  <a:pt x="188595" y="148590"/>
                </a:cubicBezTo>
                <a:cubicBezTo>
                  <a:pt x="188595" y="139121"/>
                  <a:pt x="180919" y="131445"/>
                  <a:pt x="171450" y="131445"/>
                </a:cubicBezTo>
                <a:cubicBezTo>
                  <a:pt x="161981" y="131445"/>
                  <a:pt x="154305" y="139121"/>
                  <a:pt x="154305" y="148590"/>
                </a:cubicBezTo>
                <a:cubicBezTo>
                  <a:pt x="154305" y="158059"/>
                  <a:pt x="161981" y="165735"/>
                  <a:pt x="171450" y="165735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7309042" y="189577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37160" y="0"/>
                </a:moveTo>
                <a:cubicBezTo>
                  <a:pt x="124516" y="0"/>
                  <a:pt x="114300" y="10216"/>
                  <a:pt x="114300" y="22860"/>
                </a:cubicBezTo>
                <a:cubicBezTo>
                  <a:pt x="101656" y="22860"/>
                  <a:pt x="91440" y="33076"/>
                  <a:pt x="91440" y="45720"/>
                </a:cubicBezTo>
                <a:lnTo>
                  <a:pt x="91440" y="205740"/>
                </a:lnTo>
                <a:cubicBezTo>
                  <a:pt x="91440" y="218384"/>
                  <a:pt x="101656" y="228600"/>
                  <a:pt x="114300" y="228600"/>
                </a:cubicBezTo>
                <a:cubicBezTo>
                  <a:pt x="114300" y="241244"/>
                  <a:pt x="124516" y="251460"/>
                  <a:pt x="137160" y="251460"/>
                </a:cubicBezTo>
                <a:lnTo>
                  <a:pt x="160020" y="251460"/>
                </a:lnTo>
                <a:cubicBezTo>
                  <a:pt x="172664" y="251460"/>
                  <a:pt x="182880" y="241244"/>
                  <a:pt x="182880" y="228600"/>
                </a:cubicBezTo>
                <a:cubicBezTo>
                  <a:pt x="195524" y="228600"/>
                  <a:pt x="205740" y="218384"/>
                  <a:pt x="205740" y="205740"/>
                </a:cubicBezTo>
                <a:lnTo>
                  <a:pt x="205740" y="45720"/>
                </a:lnTo>
                <a:cubicBezTo>
                  <a:pt x="205740" y="33076"/>
                  <a:pt x="195524" y="22860"/>
                  <a:pt x="182880" y="22860"/>
                </a:cubicBezTo>
                <a:cubicBezTo>
                  <a:pt x="182880" y="10216"/>
                  <a:pt x="172664" y="0"/>
                  <a:pt x="160020" y="0"/>
                </a:cubicBezTo>
                <a:lnTo>
                  <a:pt x="137160" y="0"/>
                </a:lnTo>
                <a:moveTo>
                  <a:pt x="125730" y="194310"/>
                </a:moveTo>
                <a:lnTo>
                  <a:pt x="125730" y="57150"/>
                </a:lnTo>
                <a:lnTo>
                  <a:pt x="171450" y="57150"/>
                </a:lnTo>
                <a:lnTo>
                  <a:pt x="171450" y="194310"/>
                </a:lnTo>
                <a:lnTo>
                  <a:pt x="125730" y="194310"/>
                </a:lnTo>
                <a:moveTo>
                  <a:pt x="17145" y="331470"/>
                </a:moveTo>
                <a:cubicBezTo>
                  <a:pt x="7644" y="331470"/>
                  <a:pt x="0" y="339114"/>
                  <a:pt x="0" y="348615"/>
                </a:cubicBezTo>
                <a:cubicBezTo>
                  <a:pt x="0" y="358116"/>
                  <a:pt x="7644" y="365760"/>
                  <a:pt x="17145" y="365760"/>
                </a:cubicBezTo>
                <a:lnTo>
                  <a:pt x="228600" y="365760"/>
                </a:lnTo>
                <a:lnTo>
                  <a:pt x="348615" y="365760"/>
                </a:lnTo>
                <a:cubicBezTo>
                  <a:pt x="358116" y="365760"/>
                  <a:pt x="365760" y="358116"/>
                  <a:pt x="365760" y="348615"/>
                </a:cubicBezTo>
                <a:cubicBezTo>
                  <a:pt x="365760" y="339114"/>
                  <a:pt x="358116" y="331470"/>
                  <a:pt x="348615" y="331470"/>
                </a:cubicBezTo>
                <a:lnTo>
                  <a:pt x="319326" y="331470"/>
                </a:lnTo>
                <a:cubicBezTo>
                  <a:pt x="347829" y="306324"/>
                  <a:pt x="365760" y="269534"/>
                  <a:pt x="365760" y="228600"/>
                </a:cubicBezTo>
                <a:cubicBezTo>
                  <a:pt x="365760" y="152876"/>
                  <a:pt x="304324" y="91440"/>
                  <a:pt x="228600" y="91440"/>
                </a:cubicBezTo>
                <a:lnTo>
                  <a:pt x="228600" y="91440"/>
                </a:lnTo>
                <a:lnTo>
                  <a:pt x="228600" y="125730"/>
                </a:lnTo>
                <a:lnTo>
                  <a:pt x="228600" y="125730"/>
                </a:lnTo>
                <a:cubicBezTo>
                  <a:pt x="285393" y="125730"/>
                  <a:pt x="331470" y="171807"/>
                  <a:pt x="331470" y="228600"/>
                </a:cubicBezTo>
                <a:cubicBezTo>
                  <a:pt x="331470" y="285393"/>
                  <a:pt x="285393" y="331470"/>
                  <a:pt x="228600" y="331470"/>
                </a:cubicBezTo>
                <a:lnTo>
                  <a:pt x="228600" y="331470"/>
                </a:lnTo>
                <a:lnTo>
                  <a:pt x="17145" y="331470"/>
                </a:lnTo>
                <a:moveTo>
                  <a:pt x="68580" y="291465"/>
                </a:moveTo>
                <a:cubicBezTo>
                  <a:pt x="68580" y="300966"/>
                  <a:pt x="76224" y="308610"/>
                  <a:pt x="85725" y="308610"/>
                </a:cubicBezTo>
                <a:lnTo>
                  <a:pt x="211455" y="308610"/>
                </a:lnTo>
                <a:cubicBezTo>
                  <a:pt x="220956" y="308610"/>
                  <a:pt x="228600" y="300966"/>
                  <a:pt x="228600" y="291465"/>
                </a:cubicBezTo>
                <a:cubicBezTo>
                  <a:pt x="228600" y="281964"/>
                  <a:pt x="220956" y="274320"/>
                  <a:pt x="211455" y="274320"/>
                </a:cubicBezTo>
                <a:lnTo>
                  <a:pt x="85725" y="274320"/>
                </a:lnTo>
                <a:cubicBezTo>
                  <a:pt x="76224" y="274320"/>
                  <a:pt x="68580" y="281964"/>
                  <a:pt x="68580" y="291465"/>
                </a:cubicBezTo>
                <a:lnTo>
                  <a:pt x="68580" y="291465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10140604" y="1895772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85408" y="30244"/>
                </a:moveTo>
                <a:cubicBezTo>
                  <a:pt x="88392" y="38118"/>
                  <a:pt x="84392" y="46881"/>
                  <a:pt x="76518" y="49866"/>
                </a:cubicBezTo>
                <a:lnTo>
                  <a:pt x="49022" y="60153"/>
                </a:lnTo>
                <a:cubicBezTo>
                  <a:pt x="47054" y="60915"/>
                  <a:pt x="45720" y="62820"/>
                  <a:pt x="45720" y="64915"/>
                </a:cubicBezTo>
                <a:lnTo>
                  <a:pt x="45720" y="147338"/>
                </a:lnTo>
                <a:cubicBezTo>
                  <a:pt x="45720" y="183787"/>
                  <a:pt x="75311" y="213378"/>
                  <a:pt x="111760" y="213378"/>
                </a:cubicBezTo>
                <a:lnTo>
                  <a:pt x="116840" y="213378"/>
                </a:lnTo>
                <a:lnTo>
                  <a:pt x="121920" y="213378"/>
                </a:lnTo>
                <a:cubicBezTo>
                  <a:pt x="158369" y="213378"/>
                  <a:pt x="187960" y="183787"/>
                  <a:pt x="187960" y="147338"/>
                </a:cubicBezTo>
                <a:lnTo>
                  <a:pt x="187960" y="64915"/>
                </a:lnTo>
                <a:cubicBezTo>
                  <a:pt x="187960" y="62820"/>
                  <a:pt x="186626" y="60915"/>
                  <a:pt x="184658" y="60153"/>
                </a:cubicBezTo>
                <a:lnTo>
                  <a:pt x="157226" y="49866"/>
                </a:lnTo>
                <a:cubicBezTo>
                  <a:pt x="149352" y="46881"/>
                  <a:pt x="145351" y="38118"/>
                  <a:pt x="148336" y="30244"/>
                </a:cubicBezTo>
                <a:cubicBezTo>
                  <a:pt x="151320" y="22370"/>
                  <a:pt x="160083" y="18370"/>
                  <a:pt x="167957" y="21354"/>
                </a:cubicBezTo>
                <a:lnTo>
                  <a:pt x="195389" y="31641"/>
                </a:lnTo>
                <a:cubicBezTo>
                  <a:pt x="209232" y="36785"/>
                  <a:pt x="218440" y="50056"/>
                  <a:pt x="218440" y="64915"/>
                </a:cubicBezTo>
                <a:lnTo>
                  <a:pt x="218440" y="147338"/>
                </a:lnTo>
                <a:cubicBezTo>
                  <a:pt x="218440" y="197186"/>
                  <a:pt x="180657" y="238207"/>
                  <a:pt x="132207" y="243287"/>
                </a:cubicBezTo>
                <a:cubicBezTo>
                  <a:pt x="134556" y="283292"/>
                  <a:pt x="167703" y="314978"/>
                  <a:pt x="208280" y="314978"/>
                </a:cubicBezTo>
                <a:cubicBezTo>
                  <a:pt x="250380" y="314978"/>
                  <a:pt x="284480" y="280879"/>
                  <a:pt x="284480" y="238778"/>
                </a:cubicBezTo>
                <a:lnTo>
                  <a:pt x="284480" y="190709"/>
                </a:lnTo>
                <a:cubicBezTo>
                  <a:pt x="263842" y="184232"/>
                  <a:pt x="248920" y="164991"/>
                  <a:pt x="248920" y="142258"/>
                </a:cubicBezTo>
                <a:cubicBezTo>
                  <a:pt x="248920" y="114191"/>
                  <a:pt x="271653" y="91458"/>
                  <a:pt x="299720" y="91458"/>
                </a:cubicBezTo>
                <a:cubicBezTo>
                  <a:pt x="327787" y="91458"/>
                  <a:pt x="350520" y="114191"/>
                  <a:pt x="350520" y="142258"/>
                </a:cubicBezTo>
                <a:cubicBezTo>
                  <a:pt x="350520" y="164991"/>
                  <a:pt x="335597" y="184232"/>
                  <a:pt x="314960" y="190709"/>
                </a:cubicBezTo>
                <a:lnTo>
                  <a:pt x="314960" y="238778"/>
                </a:lnTo>
                <a:cubicBezTo>
                  <a:pt x="314960" y="297706"/>
                  <a:pt x="267208" y="345458"/>
                  <a:pt x="208280" y="345458"/>
                </a:cubicBezTo>
                <a:cubicBezTo>
                  <a:pt x="150876" y="345458"/>
                  <a:pt x="104076" y="300119"/>
                  <a:pt x="101727" y="243350"/>
                </a:cubicBezTo>
                <a:cubicBezTo>
                  <a:pt x="53149" y="238334"/>
                  <a:pt x="15240" y="197249"/>
                  <a:pt x="15240" y="147338"/>
                </a:cubicBezTo>
                <a:lnTo>
                  <a:pt x="15240" y="64915"/>
                </a:lnTo>
                <a:cubicBezTo>
                  <a:pt x="15240" y="50120"/>
                  <a:pt x="24447" y="36848"/>
                  <a:pt x="38290" y="31641"/>
                </a:cubicBezTo>
                <a:lnTo>
                  <a:pt x="65786" y="21291"/>
                </a:lnTo>
                <a:cubicBezTo>
                  <a:pt x="73660" y="18306"/>
                  <a:pt x="82423" y="22307"/>
                  <a:pt x="85407" y="30181"/>
                </a:cubicBezTo>
                <a:lnTo>
                  <a:pt x="85408" y="30244"/>
                </a:lnTo>
                <a:moveTo>
                  <a:pt x="299720" y="121938"/>
                </a:moveTo>
                <a:cubicBezTo>
                  <a:pt x="288498" y="121938"/>
                  <a:pt x="279400" y="131036"/>
                  <a:pt x="279400" y="142258"/>
                </a:cubicBezTo>
                <a:cubicBezTo>
                  <a:pt x="279400" y="153481"/>
                  <a:pt x="288498" y="162578"/>
                  <a:pt x="299720" y="162578"/>
                </a:cubicBezTo>
                <a:cubicBezTo>
                  <a:pt x="310942" y="162578"/>
                  <a:pt x="320040" y="153481"/>
                  <a:pt x="320040" y="142258"/>
                </a:cubicBezTo>
                <a:cubicBezTo>
                  <a:pt x="320040" y="131036"/>
                  <a:pt x="310942" y="121938"/>
                  <a:pt x="299720" y="121938"/>
                </a:cubicBezTo>
                <a:lnTo>
                  <a:pt x="299720" y="121938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226204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horizonte clínico es el momento en que los signos y síntomas se vuelven visibles, permitiendo el diagnóstico.</a:t>
            </a: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9043324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Horizonte Clínico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6394642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Durante este periodo, ocurren cambios en las células, lo que lleva a la aparición de síntomas.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6211762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Periodo Patogénico</a:t>
            </a:r>
            <a:endParaRPr lang="en-US" dirty="0"/>
          </a:p>
        </p:txBody>
      </p:sp>
      <p:sp>
        <p:nvSpPr>
          <p:cNvPr id="30" name="Text 28"/>
          <p:cNvSpPr/>
          <p:nvPr/>
        </p:nvSpPr>
        <p:spPr>
          <a:xfrm>
            <a:off x="3563080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En este periodo, el microorganismo interactúa con el ambiente sin que se presenten signos de enfermedad.</a:t>
            </a: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3380200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Periodo Pre-patogénico</a:t>
            </a: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731518" y="3354910"/>
            <a:ext cx="2194560" cy="1645920"/>
          </a:xfrm>
          <a:custGeom>
            <a:avLst/>
            <a:gdLst/>
            <a:ahLst/>
            <a:cxnLst/>
            <a:rect l="l" t="t" r="r" b="b"/>
            <a:pathLst>
              <a:path w="2194560" h="1645920">
                <a:moveTo>
                  <a:pt x="0" y="1645920"/>
                </a:moveTo>
                <a:lnTo>
                  <a:pt x="0" y="0"/>
                </a:lnTo>
                <a:lnTo>
                  <a:pt x="2194560" y="0"/>
                </a:lnTo>
                <a:lnTo>
                  <a:pt x="2194560" y="1645920"/>
                </a:lnTo>
                <a:lnTo>
                  <a:pt x="0" y="164592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exposición a un agente causal, como un virus, inicia el proceso sin síntomas visibles.</a:t>
            </a: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548638" y="2771842"/>
            <a:ext cx="2560320" cy="411653"/>
          </a:xfrm>
          <a:custGeom>
            <a:avLst/>
            <a:gdLst/>
            <a:ahLst/>
            <a:cxnLst/>
            <a:rect l="l" t="t" r="r" b="b"/>
            <a:pathLst>
              <a:path w="2560320" h="411653">
                <a:moveTo>
                  <a:pt x="0" y="411653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Exposición al Agente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9448800" cy="640080"/>
          </a:xfrm>
          <a:custGeom>
            <a:avLst/>
            <a:gdLst/>
            <a:ahLst/>
            <a:cxnLst/>
            <a:rect l="l" t="t" r="r" b="b"/>
            <a:pathLst>
              <a:path w="9448800" h="640080">
                <a:moveTo>
                  <a:pt x="0" y="640080"/>
                </a:moveTo>
                <a:lnTo>
                  <a:pt x="0" y="0"/>
                </a:lnTo>
                <a:lnTo>
                  <a:pt x="9448800" y="0"/>
                </a:lnTo>
                <a:lnTo>
                  <a:pt x="94488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48639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548639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475297" y="1388232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1955" y="1410468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3475297" y="3835700"/>
            <a:ext cx="2743200" cy="2286000"/>
          </a:xfrm>
          <a:custGeom>
            <a:avLst/>
            <a:gdLst/>
            <a:ahLst/>
            <a:cxnLst/>
            <a:rect l="l" t="t" r="r" b="b"/>
            <a:pathLst>
              <a:path w="2743200" h="2286000">
                <a:moveTo>
                  <a:pt x="64122" y="2286000"/>
                </a:moveTo>
                <a:cubicBezTo>
                  <a:pt x="28709" y="2286000"/>
                  <a:pt x="0" y="2257291"/>
                  <a:pt x="0" y="2221878"/>
                </a:cubicBezTo>
                <a:lnTo>
                  <a:pt x="0" y="64122"/>
                </a:lnTo>
                <a:cubicBezTo>
                  <a:pt x="0" y="28709"/>
                  <a:pt x="28709" y="0"/>
                  <a:pt x="64122" y="0"/>
                </a:cubicBezTo>
                <a:lnTo>
                  <a:pt x="2679078" y="0"/>
                </a:lnTo>
                <a:cubicBezTo>
                  <a:pt x="2714491" y="0"/>
                  <a:pt x="2743200" y="28709"/>
                  <a:pt x="2743200" y="64122"/>
                </a:cubicBezTo>
                <a:lnTo>
                  <a:pt x="2743200" y="2221878"/>
                </a:lnTo>
                <a:cubicBezTo>
                  <a:pt x="2743200" y="2257291"/>
                  <a:pt x="2714491" y="2286000"/>
                  <a:pt x="2679078" y="2286000"/>
                </a:cubicBezTo>
                <a:lnTo>
                  <a:pt x="64122" y="2286000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229600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9448800" y="0"/>
            <a:ext cx="2743200" cy="6857998"/>
          </a:xfrm>
          <a:custGeom>
            <a:avLst/>
            <a:gdLst/>
            <a:ahLst/>
            <a:cxnLst/>
            <a:rect l="l" t="t" r="r" b="b"/>
            <a:pathLst>
              <a:path w="2743200" h="6857998">
                <a:moveTo>
                  <a:pt x="0" y="6857998"/>
                </a:moveTo>
                <a:lnTo>
                  <a:pt x="0" y="0"/>
                </a:lnTo>
                <a:lnTo>
                  <a:pt x="2743200" y="0"/>
                </a:lnTo>
                <a:lnTo>
                  <a:pt x="2743200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7234" r="3723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48640" y="548639"/>
            <a:ext cx="8595360" cy="696501"/>
          </a:xfrm>
          <a:custGeom>
            <a:avLst/>
            <a:gdLst/>
            <a:ahLst/>
            <a:cxnLst/>
            <a:rect l="l" t="t" r="r" b="b"/>
            <a:pathLst>
              <a:path w="8595360" h="696501">
                <a:moveTo>
                  <a:pt x="0" y="696501"/>
                </a:moveTo>
                <a:lnTo>
                  <a:pt x="0" y="0"/>
                </a:lnTo>
                <a:lnTo>
                  <a:pt x="8595360" y="0"/>
                </a:lnTo>
                <a:lnTo>
                  <a:pt x="859536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Signos Vitales: Indicadores de Salud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658177" y="4479509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glucemia en ayuno normal es generalmente de 70 mg/dL a 100 mg/dL.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crucial para evaluar el riesgo de diabetes y problemas metabólicos.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658177" y="401277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Glucemia en Ayuno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31519" y="4479509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temperatura corporal normal se sitúa alrededor de 36.1 a 37.5 grados Celsius.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Un aumento o disminución significativa puede indicar una infección o enfermedad.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31519" y="401277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Temperatura Corporal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6584835" y="214375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frecuencia respiratoria normal varía entre 12 y 20 respiraciones por minuto en adultos.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un indicador de la función pulmonar y el estado general de salud.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644928" y="1388232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Frecuencia Respiratoria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3658177" y="20320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frecuencia cardíaca normal en adultos oscila entre 60 y 100 latidos por minuto.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Refleja la salud del sistema circulatorio y la respuesta del cuerpo al estrés.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3658177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Frecuencia Cardíaca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731519" y="2032041"/>
            <a:ext cx="2377440" cy="1554480"/>
          </a:xfrm>
          <a:custGeom>
            <a:avLst/>
            <a:gdLst/>
            <a:ahLst/>
            <a:cxnLst/>
            <a:rect l="l" t="t" r="r" b="b"/>
            <a:pathLst>
              <a:path w="2377440" h="1554480">
                <a:moveTo>
                  <a:pt x="0" y="155448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554480"/>
                </a:lnTo>
                <a:lnTo>
                  <a:pt x="0" y="15544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presión arterial normal varía entre 100-120 mmHg para la sistólica y 60-80 mmHg para la diastólica.</a:t>
            </a:r>
            <a:endParaRPr lang="en-US" sz="1600" dirty="0"/>
          </a:p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 un indicador clave de la salud cardiovascular.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31519" y="1565309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Presión Arterial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Síntomas y Signos: Diferencias y Ejemplos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6266413" y="2562730"/>
            <a:ext cx="5212080" cy="2926080"/>
          </a:xfrm>
          <a:custGeom>
            <a:avLst/>
            <a:gdLst/>
            <a:ahLst/>
            <a:cxnLst/>
            <a:rect l="l" t="t" r="r" b="b"/>
            <a:pathLst>
              <a:path w="5212080" h="2926080">
                <a:moveTo>
                  <a:pt x="0" y="292608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signos son observaciones que un profesional de la salud puede medir o ver, como la inflamación o la acumulación de líquido en el abdomen. Son evidencias físicas que indican la presencia de una enfermedad.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266417" y="1850589"/>
            <a:ext cx="5212080" cy="551640"/>
          </a:xfrm>
          <a:custGeom>
            <a:avLst/>
            <a:gdLst/>
            <a:ahLst/>
            <a:cxnLst/>
            <a:rect l="l" t="t" r="r" b="b"/>
            <a:pathLst>
              <a:path w="5212080" h="551640">
                <a:moveTo>
                  <a:pt x="99295" y="551640"/>
                </a:moveTo>
                <a:cubicBezTo>
                  <a:pt x="44456" y="551640"/>
                  <a:pt x="0" y="507184"/>
                  <a:pt x="0" y="452345"/>
                </a:cubicBezTo>
                <a:lnTo>
                  <a:pt x="0" y="99295"/>
                </a:lnTo>
                <a:cubicBezTo>
                  <a:pt x="0" y="44456"/>
                  <a:pt x="44456" y="0"/>
                  <a:pt x="99295" y="0"/>
                </a:cubicBezTo>
                <a:lnTo>
                  <a:pt x="5112785" y="0"/>
                </a:lnTo>
                <a:cubicBezTo>
                  <a:pt x="5167624" y="0"/>
                  <a:pt x="5212080" y="44456"/>
                  <a:pt x="5212080" y="99295"/>
                </a:cubicBezTo>
                <a:lnTo>
                  <a:pt x="5212080" y="452345"/>
                </a:lnTo>
                <a:cubicBezTo>
                  <a:pt x="5212080" y="507184"/>
                  <a:pt x="5167624" y="551640"/>
                  <a:pt x="5112785" y="551640"/>
                </a:cubicBezTo>
                <a:lnTo>
                  <a:pt x="99295" y="55164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Fenómenos Objetivos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548639" y="2562730"/>
            <a:ext cx="5212080" cy="2926080"/>
          </a:xfrm>
          <a:custGeom>
            <a:avLst/>
            <a:gdLst/>
            <a:ahLst/>
            <a:cxnLst/>
            <a:rect l="l" t="t" r="r" b="b"/>
            <a:pathLst>
              <a:path w="5212080" h="2926080">
                <a:moveTo>
                  <a:pt x="0" y="2926080"/>
                </a:moveTo>
                <a:lnTo>
                  <a:pt x="0" y="0"/>
                </a:lnTo>
                <a:lnTo>
                  <a:pt x="5212080" y="0"/>
                </a:lnTo>
                <a:lnTo>
                  <a:pt x="5212080" y="2926080"/>
                </a:lnTo>
                <a:lnTo>
                  <a:pt x="0" y="2926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182880" indent="-182880" algn="l">
              <a:lnSpc>
                <a:spcPct val="100000"/>
              </a:lnSpc>
              <a:buSzPct val="100000"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síntomas son experiencias que el paciente reporta, como mareo, dolor o náusea. Son percepciones personales que no pueden ser medidas directamente.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48639" y="1850589"/>
            <a:ext cx="5212080" cy="551640"/>
          </a:xfrm>
          <a:custGeom>
            <a:avLst/>
            <a:gdLst/>
            <a:ahLst/>
            <a:cxnLst/>
            <a:rect l="l" t="t" r="r" b="b"/>
            <a:pathLst>
              <a:path w="5212080" h="551640">
                <a:moveTo>
                  <a:pt x="99295" y="551640"/>
                </a:moveTo>
                <a:cubicBezTo>
                  <a:pt x="44456" y="551640"/>
                  <a:pt x="0" y="507184"/>
                  <a:pt x="0" y="452345"/>
                </a:cubicBezTo>
                <a:lnTo>
                  <a:pt x="0" y="99295"/>
                </a:lnTo>
                <a:cubicBezTo>
                  <a:pt x="0" y="44456"/>
                  <a:pt x="44456" y="0"/>
                  <a:pt x="99295" y="0"/>
                </a:cubicBezTo>
                <a:lnTo>
                  <a:pt x="5112785" y="0"/>
                </a:lnTo>
                <a:cubicBezTo>
                  <a:pt x="5167624" y="0"/>
                  <a:pt x="5212080" y="44456"/>
                  <a:pt x="5212080" y="99295"/>
                </a:cubicBezTo>
                <a:lnTo>
                  <a:pt x="5212080" y="452345"/>
                </a:lnTo>
                <a:cubicBezTo>
                  <a:pt x="5212080" y="507184"/>
                  <a:pt x="5167624" y="551640"/>
                  <a:pt x="5112785" y="551640"/>
                </a:cubicBezTo>
                <a:lnTo>
                  <a:pt x="99295" y="551640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0" tIns="137160" rIns="0" bIns="13716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Manifestaciones Subjetivas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0" y="6217920"/>
            <a:ext cx="8991602" cy="640080"/>
          </a:xfrm>
          <a:custGeom>
            <a:avLst/>
            <a:gdLst/>
            <a:ahLst/>
            <a:cxnLst/>
            <a:rect l="l" t="t" r="r" b="b"/>
            <a:pathLst>
              <a:path w="8991602" h="640080">
                <a:moveTo>
                  <a:pt x="0" y="640080"/>
                </a:moveTo>
                <a:lnTo>
                  <a:pt x="0" y="0"/>
                </a:lnTo>
                <a:lnTo>
                  <a:pt x="8991602" y="0"/>
                </a:lnTo>
                <a:lnTo>
                  <a:pt x="8991602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354028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159416" y="1657402"/>
            <a:ext cx="2651759" cy="4357317"/>
          </a:xfrm>
          <a:custGeom>
            <a:avLst/>
            <a:gdLst/>
            <a:ahLst/>
            <a:cxnLst/>
            <a:rect l="l" t="t" r="r" b="b"/>
            <a:pathLst>
              <a:path w="2651759" h="4357317">
                <a:moveTo>
                  <a:pt x="74382" y="4357317"/>
                </a:moveTo>
                <a:cubicBezTo>
                  <a:pt x="33302" y="4357317"/>
                  <a:pt x="0" y="4324015"/>
                  <a:pt x="0" y="4282935"/>
                </a:cubicBezTo>
                <a:lnTo>
                  <a:pt x="0" y="74382"/>
                </a:lnTo>
                <a:cubicBezTo>
                  <a:pt x="0" y="33302"/>
                  <a:pt x="33302" y="0"/>
                  <a:pt x="74382" y="0"/>
                </a:cubicBezTo>
                <a:lnTo>
                  <a:pt x="2577377" y="0"/>
                </a:lnTo>
                <a:cubicBezTo>
                  <a:pt x="2618457" y="0"/>
                  <a:pt x="2651759" y="33302"/>
                  <a:pt x="2651759" y="74382"/>
                </a:cubicBezTo>
                <a:lnTo>
                  <a:pt x="2651759" y="4282935"/>
                </a:lnTo>
                <a:cubicBezTo>
                  <a:pt x="2651759" y="4324015"/>
                  <a:pt x="2618457" y="4357317"/>
                  <a:pt x="2577377" y="4357317"/>
                </a:cubicBezTo>
                <a:lnTo>
                  <a:pt x="74382" y="4357317"/>
                </a:lnTo>
              </a:path>
            </a:pathLst>
          </a:custGeom>
          <a:solidFill>
            <a:srgbClr val="F8F9FC"/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832196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548639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7896775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991602" y="0"/>
            <a:ext cx="3200397" cy="6857998"/>
          </a:xfrm>
          <a:custGeom>
            <a:avLst/>
            <a:gdLst/>
            <a:ahLst/>
            <a:cxnLst/>
            <a:rect l="l" t="t" r="r" b="b"/>
            <a:pathLst>
              <a:path w="3200397" h="6857998">
                <a:moveTo>
                  <a:pt x="0" y="6857998"/>
                </a:moveTo>
                <a:lnTo>
                  <a:pt x="0" y="0"/>
                </a:lnTo>
                <a:lnTo>
                  <a:pt x="3200397" y="0"/>
                </a:lnTo>
                <a:lnTo>
                  <a:pt x="3200397" y="6857998"/>
                </a:lnTo>
                <a:lnTo>
                  <a:pt x="0" y="6857998"/>
                </a:lnTo>
              </a:path>
            </a:pathLst>
          </a:custGeom>
          <a:blipFill>
            <a:blip r:embed="rId4"/>
            <a:srcRect l="36667" r="36667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48640" y="548639"/>
            <a:ext cx="8262535" cy="696501"/>
          </a:xfrm>
          <a:custGeom>
            <a:avLst/>
            <a:gdLst/>
            <a:ahLst/>
            <a:cxnLst/>
            <a:rect l="l" t="t" r="r" b="b"/>
            <a:pathLst>
              <a:path w="8262535" h="696501">
                <a:moveTo>
                  <a:pt x="0" y="696501"/>
                </a:moveTo>
                <a:lnTo>
                  <a:pt x="0" y="0"/>
                </a:lnTo>
                <a:lnTo>
                  <a:pt x="8262535" y="0"/>
                </a:lnTo>
                <a:lnTo>
                  <a:pt x="8262535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Tipos de Prevención de Enfermedades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6313046" y="2821258"/>
            <a:ext cx="2339759" cy="2968601"/>
          </a:xfrm>
          <a:custGeom>
            <a:avLst/>
            <a:gdLst/>
            <a:ahLst/>
            <a:cxnLst/>
            <a:rect l="l" t="t" r="r" b="b"/>
            <a:pathLst>
              <a:path w="2339759" h="2968601">
                <a:moveTo>
                  <a:pt x="0" y="2968601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2968601"/>
                </a:lnTo>
                <a:lnTo>
                  <a:pt x="0" y="29686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prevención terciaria tiene como objetivo reducir las secuelas de enfermedades ya establecidas. Esto se logra mediante la rehabilitación física y terapias ocupacionales, ayudando a los pacientes a recuperar su calidad de vida.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6302017" y="212155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Terciaria</a:t>
            </a:r>
            <a:endParaRPr lang="en-US" sz="2000" b="1" dirty="0"/>
          </a:p>
        </p:txBody>
      </p:sp>
      <p:sp>
        <p:nvSpPr>
          <p:cNvPr id="13" name="Text 11"/>
          <p:cNvSpPr/>
          <p:nvPr/>
        </p:nvSpPr>
        <p:spPr>
          <a:xfrm>
            <a:off x="6313045" y="180151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37145" y="0"/>
                </a:moveTo>
                <a:cubicBezTo>
                  <a:pt x="156083" y="0"/>
                  <a:pt x="171435" y="15352"/>
                  <a:pt x="171435" y="34290"/>
                </a:cubicBezTo>
                <a:cubicBezTo>
                  <a:pt x="171435" y="53228"/>
                  <a:pt x="156083" y="68580"/>
                  <a:pt x="137145" y="68580"/>
                </a:cubicBezTo>
                <a:cubicBezTo>
                  <a:pt x="118207" y="68580"/>
                  <a:pt x="102855" y="53228"/>
                  <a:pt x="102855" y="34290"/>
                </a:cubicBezTo>
                <a:cubicBezTo>
                  <a:pt x="102855" y="15352"/>
                  <a:pt x="118207" y="0"/>
                  <a:pt x="137145" y="0"/>
                </a:cubicBezTo>
                <a:lnTo>
                  <a:pt x="137145" y="0"/>
                </a:lnTo>
                <a:moveTo>
                  <a:pt x="86067" y="176594"/>
                </a:moveTo>
                <a:cubicBezTo>
                  <a:pt x="55778" y="188023"/>
                  <a:pt x="34275" y="217241"/>
                  <a:pt x="34275" y="251460"/>
                </a:cubicBezTo>
                <a:cubicBezTo>
                  <a:pt x="34275" y="295680"/>
                  <a:pt x="70065" y="331470"/>
                  <a:pt x="114285" y="331470"/>
                </a:cubicBezTo>
                <a:cubicBezTo>
                  <a:pt x="144860" y="331470"/>
                  <a:pt x="171435" y="314325"/>
                  <a:pt x="184937" y="289108"/>
                </a:cubicBezTo>
                <a:cubicBezTo>
                  <a:pt x="189366" y="280749"/>
                  <a:pt x="199796" y="277606"/>
                  <a:pt x="208154" y="282035"/>
                </a:cubicBezTo>
                <a:cubicBezTo>
                  <a:pt x="216512" y="286464"/>
                  <a:pt x="219655" y="296894"/>
                  <a:pt x="215226" y="305252"/>
                </a:cubicBezTo>
                <a:cubicBezTo>
                  <a:pt x="195938" y="341257"/>
                  <a:pt x="158005" y="365760"/>
                  <a:pt x="114285" y="365760"/>
                </a:cubicBezTo>
                <a:cubicBezTo>
                  <a:pt x="51134" y="365760"/>
                  <a:pt x="-15" y="314611"/>
                  <a:pt x="-15" y="251460"/>
                </a:cubicBezTo>
                <a:cubicBezTo>
                  <a:pt x="-15" y="202525"/>
                  <a:pt x="30775" y="160806"/>
                  <a:pt x="73923" y="144518"/>
                </a:cubicBezTo>
                <a:cubicBezTo>
                  <a:pt x="82781" y="141161"/>
                  <a:pt x="92640" y="145661"/>
                  <a:pt x="95997" y="154519"/>
                </a:cubicBezTo>
                <a:cubicBezTo>
                  <a:pt x="99355" y="163378"/>
                  <a:pt x="94854" y="173236"/>
                  <a:pt x="85996" y="176594"/>
                </a:cubicBezTo>
                <a:lnTo>
                  <a:pt x="86067" y="176594"/>
                </a:lnTo>
                <a:moveTo>
                  <a:pt x="134073" y="91726"/>
                </a:moveTo>
                <a:cubicBezTo>
                  <a:pt x="143360" y="90011"/>
                  <a:pt x="152290" y="96226"/>
                  <a:pt x="154004" y="105513"/>
                </a:cubicBezTo>
                <a:lnTo>
                  <a:pt x="157648" y="125730"/>
                </a:lnTo>
                <a:lnTo>
                  <a:pt x="245730" y="125730"/>
                </a:lnTo>
                <a:cubicBezTo>
                  <a:pt x="255231" y="125730"/>
                  <a:pt x="262875" y="133374"/>
                  <a:pt x="262875" y="142875"/>
                </a:cubicBezTo>
                <a:cubicBezTo>
                  <a:pt x="262875" y="152376"/>
                  <a:pt x="255231" y="160020"/>
                  <a:pt x="245730" y="160020"/>
                </a:cubicBezTo>
                <a:lnTo>
                  <a:pt x="163934" y="160020"/>
                </a:lnTo>
                <a:lnTo>
                  <a:pt x="173507" y="212455"/>
                </a:lnTo>
                <a:cubicBezTo>
                  <a:pt x="174007" y="215170"/>
                  <a:pt x="176364" y="217170"/>
                  <a:pt x="179150" y="217170"/>
                </a:cubicBezTo>
                <a:lnTo>
                  <a:pt x="266876" y="217170"/>
                </a:lnTo>
                <a:cubicBezTo>
                  <a:pt x="278234" y="217170"/>
                  <a:pt x="288521" y="223885"/>
                  <a:pt x="293022" y="234315"/>
                </a:cubicBezTo>
                <a:lnTo>
                  <a:pt x="323740" y="304538"/>
                </a:lnTo>
                <a:lnTo>
                  <a:pt x="343171" y="298037"/>
                </a:lnTo>
                <a:cubicBezTo>
                  <a:pt x="352172" y="295037"/>
                  <a:pt x="361888" y="299895"/>
                  <a:pt x="364888" y="308896"/>
                </a:cubicBezTo>
                <a:cubicBezTo>
                  <a:pt x="367888" y="317897"/>
                  <a:pt x="363031" y="327612"/>
                  <a:pt x="354029" y="330613"/>
                </a:cubicBezTo>
                <a:lnTo>
                  <a:pt x="319739" y="342043"/>
                </a:lnTo>
                <a:cubicBezTo>
                  <a:pt x="311310" y="344829"/>
                  <a:pt x="302166" y="340757"/>
                  <a:pt x="298594" y="332684"/>
                </a:cubicBezTo>
                <a:lnTo>
                  <a:pt x="263089" y="251460"/>
                </a:lnTo>
                <a:lnTo>
                  <a:pt x="179079" y="251460"/>
                </a:lnTo>
                <a:cubicBezTo>
                  <a:pt x="159719" y="251460"/>
                  <a:pt x="143146" y="237601"/>
                  <a:pt x="139717" y="218599"/>
                </a:cubicBezTo>
                <a:lnTo>
                  <a:pt x="120286" y="111657"/>
                </a:lnTo>
                <a:cubicBezTo>
                  <a:pt x="118571" y="102370"/>
                  <a:pt x="124786" y="93440"/>
                  <a:pt x="134073" y="91726"/>
                </a:cubicBezTo>
                <a:lnTo>
                  <a:pt x="134073" y="91726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3507658" y="2821258"/>
            <a:ext cx="2339759" cy="2968601"/>
          </a:xfrm>
          <a:custGeom>
            <a:avLst/>
            <a:gdLst/>
            <a:ahLst/>
            <a:cxnLst/>
            <a:rect l="l" t="t" r="r" b="b"/>
            <a:pathLst>
              <a:path w="2339759" h="2968601">
                <a:moveTo>
                  <a:pt x="0" y="2968601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2968601"/>
                </a:lnTo>
                <a:lnTo>
                  <a:pt x="0" y="29686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prevención secundaria se enfoca en la detección temprana de enfermedades a través de exámenes médicos periódicos y pruebas de detección. Esto permite un tratamiento oportuno y mejora las posibilidades de recuperación.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3496629" y="212155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Secundaria</a:t>
            </a:r>
            <a:endParaRPr lang="en-US" sz="2000" b="1" dirty="0"/>
          </a:p>
        </p:txBody>
      </p:sp>
      <p:sp>
        <p:nvSpPr>
          <p:cNvPr id="16" name="Text 14"/>
          <p:cNvSpPr/>
          <p:nvPr/>
        </p:nvSpPr>
        <p:spPr>
          <a:xfrm>
            <a:off x="3507657" y="180151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85408" y="30244"/>
                </a:moveTo>
                <a:cubicBezTo>
                  <a:pt x="88392" y="38118"/>
                  <a:pt x="84392" y="46881"/>
                  <a:pt x="76518" y="49866"/>
                </a:cubicBezTo>
                <a:lnTo>
                  <a:pt x="49022" y="60153"/>
                </a:lnTo>
                <a:cubicBezTo>
                  <a:pt x="47054" y="60915"/>
                  <a:pt x="45720" y="62820"/>
                  <a:pt x="45720" y="64915"/>
                </a:cubicBezTo>
                <a:lnTo>
                  <a:pt x="45720" y="147338"/>
                </a:lnTo>
                <a:cubicBezTo>
                  <a:pt x="45720" y="183787"/>
                  <a:pt x="75311" y="213378"/>
                  <a:pt x="111760" y="213378"/>
                </a:cubicBezTo>
                <a:lnTo>
                  <a:pt x="116840" y="213378"/>
                </a:lnTo>
                <a:lnTo>
                  <a:pt x="121920" y="213378"/>
                </a:lnTo>
                <a:cubicBezTo>
                  <a:pt x="158369" y="213378"/>
                  <a:pt x="187960" y="183787"/>
                  <a:pt x="187960" y="147338"/>
                </a:cubicBezTo>
                <a:lnTo>
                  <a:pt x="187960" y="64915"/>
                </a:lnTo>
                <a:cubicBezTo>
                  <a:pt x="187960" y="62820"/>
                  <a:pt x="186626" y="60915"/>
                  <a:pt x="184658" y="60153"/>
                </a:cubicBezTo>
                <a:lnTo>
                  <a:pt x="157226" y="49866"/>
                </a:lnTo>
                <a:cubicBezTo>
                  <a:pt x="149352" y="46881"/>
                  <a:pt x="145351" y="38118"/>
                  <a:pt x="148336" y="30244"/>
                </a:cubicBezTo>
                <a:cubicBezTo>
                  <a:pt x="151320" y="22370"/>
                  <a:pt x="160083" y="18370"/>
                  <a:pt x="167957" y="21354"/>
                </a:cubicBezTo>
                <a:lnTo>
                  <a:pt x="195389" y="31641"/>
                </a:lnTo>
                <a:cubicBezTo>
                  <a:pt x="209232" y="36785"/>
                  <a:pt x="218440" y="50056"/>
                  <a:pt x="218440" y="64915"/>
                </a:cubicBezTo>
                <a:lnTo>
                  <a:pt x="218440" y="147338"/>
                </a:lnTo>
                <a:cubicBezTo>
                  <a:pt x="218440" y="197186"/>
                  <a:pt x="180657" y="238207"/>
                  <a:pt x="132207" y="243287"/>
                </a:cubicBezTo>
                <a:cubicBezTo>
                  <a:pt x="134556" y="283292"/>
                  <a:pt x="167703" y="314978"/>
                  <a:pt x="208280" y="314978"/>
                </a:cubicBezTo>
                <a:cubicBezTo>
                  <a:pt x="250380" y="314978"/>
                  <a:pt x="284480" y="280879"/>
                  <a:pt x="284480" y="238778"/>
                </a:cubicBezTo>
                <a:lnTo>
                  <a:pt x="284480" y="190709"/>
                </a:lnTo>
                <a:cubicBezTo>
                  <a:pt x="263842" y="184232"/>
                  <a:pt x="248920" y="164991"/>
                  <a:pt x="248920" y="142258"/>
                </a:cubicBezTo>
                <a:cubicBezTo>
                  <a:pt x="248920" y="114191"/>
                  <a:pt x="271653" y="91458"/>
                  <a:pt x="299720" y="91458"/>
                </a:cubicBezTo>
                <a:cubicBezTo>
                  <a:pt x="327787" y="91458"/>
                  <a:pt x="350520" y="114191"/>
                  <a:pt x="350520" y="142258"/>
                </a:cubicBezTo>
                <a:cubicBezTo>
                  <a:pt x="350520" y="164991"/>
                  <a:pt x="335597" y="184232"/>
                  <a:pt x="314960" y="190709"/>
                </a:cubicBezTo>
                <a:lnTo>
                  <a:pt x="314960" y="238778"/>
                </a:lnTo>
                <a:cubicBezTo>
                  <a:pt x="314960" y="297706"/>
                  <a:pt x="267208" y="345458"/>
                  <a:pt x="208280" y="345458"/>
                </a:cubicBezTo>
                <a:cubicBezTo>
                  <a:pt x="150876" y="345458"/>
                  <a:pt x="104076" y="300119"/>
                  <a:pt x="101727" y="243350"/>
                </a:cubicBezTo>
                <a:cubicBezTo>
                  <a:pt x="53149" y="238334"/>
                  <a:pt x="15240" y="197249"/>
                  <a:pt x="15240" y="147338"/>
                </a:cubicBezTo>
                <a:lnTo>
                  <a:pt x="15240" y="64915"/>
                </a:lnTo>
                <a:cubicBezTo>
                  <a:pt x="15240" y="50120"/>
                  <a:pt x="24447" y="36848"/>
                  <a:pt x="38290" y="31641"/>
                </a:cubicBezTo>
                <a:lnTo>
                  <a:pt x="65786" y="21291"/>
                </a:lnTo>
                <a:cubicBezTo>
                  <a:pt x="73660" y="18306"/>
                  <a:pt x="82423" y="22307"/>
                  <a:pt x="85407" y="30181"/>
                </a:cubicBezTo>
                <a:lnTo>
                  <a:pt x="85408" y="30244"/>
                </a:lnTo>
                <a:moveTo>
                  <a:pt x="299720" y="121938"/>
                </a:moveTo>
                <a:cubicBezTo>
                  <a:pt x="288498" y="121938"/>
                  <a:pt x="279400" y="131036"/>
                  <a:pt x="279400" y="142258"/>
                </a:cubicBezTo>
                <a:cubicBezTo>
                  <a:pt x="279400" y="153481"/>
                  <a:pt x="288498" y="162578"/>
                  <a:pt x="299720" y="162578"/>
                </a:cubicBezTo>
                <a:cubicBezTo>
                  <a:pt x="310942" y="162578"/>
                  <a:pt x="320040" y="153481"/>
                  <a:pt x="320040" y="142258"/>
                </a:cubicBezTo>
                <a:cubicBezTo>
                  <a:pt x="320040" y="131036"/>
                  <a:pt x="310942" y="121938"/>
                  <a:pt x="299720" y="121938"/>
                </a:cubicBezTo>
                <a:lnTo>
                  <a:pt x="299720" y="121938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702270" y="2821258"/>
            <a:ext cx="2339759" cy="2968601"/>
          </a:xfrm>
          <a:custGeom>
            <a:avLst/>
            <a:gdLst/>
            <a:ahLst/>
            <a:cxnLst/>
            <a:rect l="l" t="t" r="r" b="b"/>
            <a:pathLst>
              <a:path w="2339759" h="2968601">
                <a:moveTo>
                  <a:pt x="0" y="2968601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2968601"/>
                </a:lnTo>
                <a:lnTo>
                  <a:pt x="0" y="29686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1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prevención primaria busca evitar la aparición de enfermedades mediante medidas como la vacunación y la promoción de hábitos saludables. Estas acciones son fundamentales para mantener la salud de la población.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91241" y="2121554"/>
            <a:ext cx="2339759" cy="365760"/>
          </a:xfrm>
          <a:custGeom>
            <a:avLst/>
            <a:gdLst/>
            <a:ahLst/>
            <a:cxnLst/>
            <a:rect l="l" t="t" r="r" b="b"/>
            <a:pathLst>
              <a:path w="2339759" h="365760">
                <a:moveTo>
                  <a:pt x="0" y="365760"/>
                </a:moveTo>
                <a:lnTo>
                  <a:pt x="0" y="0"/>
                </a:lnTo>
                <a:lnTo>
                  <a:pt x="2339759" y="0"/>
                </a:lnTo>
                <a:lnTo>
                  <a:pt x="2339759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Prevención Primaria</a:t>
            </a:r>
            <a:endParaRPr lang="en-US" sz="2000" b="1" dirty="0"/>
          </a:p>
        </p:txBody>
      </p:sp>
      <p:sp>
        <p:nvSpPr>
          <p:cNvPr id="19" name="Text 17"/>
          <p:cNvSpPr/>
          <p:nvPr/>
        </p:nvSpPr>
        <p:spPr>
          <a:xfrm>
            <a:off x="702269" y="1801514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182880" y="36290"/>
                </a:moveTo>
                <a:lnTo>
                  <a:pt x="52149" y="91726"/>
                </a:lnTo>
                <a:cubicBezTo>
                  <a:pt x="47935" y="93512"/>
                  <a:pt x="45649" y="97298"/>
                  <a:pt x="45720" y="100870"/>
                </a:cubicBezTo>
                <a:cubicBezTo>
                  <a:pt x="46077" y="166164"/>
                  <a:pt x="73152" y="278963"/>
                  <a:pt x="178880" y="329541"/>
                </a:cubicBezTo>
                <a:cubicBezTo>
                  <a:pt x="181451" y="330756"/>
                  <a:pt x="184452" y="330756"/>
                  <a:pt x="186952" y="329541"/>
                </a:cubicBezTo>
                <a:cubicBezTo>
                  <a:pt x="292679" y="278892"/>
                  <a:pt x="319754" y="166164"/>
                  <a:pt x="320040" y="100798"/>
                </a:cubicBezTo>
                <a:cubicBezTo>
                  <a:pt x="320040" y="97226"/>
                  <a:pt x="317825" y="93512"/>
                  <a:pt x="313611" y="91654"/>
                </a:cubicBezTo>
                <a:lnTo>
                  <a:pt x="182880" y="36290"/>
                </a:lnTo>
                <a:moveTo>
                  <a:pt x="192453" y="3072"/>
                </a:moveTo>
                <a:lnTo>
                  <a:pt x="326969" y="60150"/>
                </a:lnTo>
                <a:cubicBezTo>
                  <a:pt x="342686" y="66794"/>
                  <a:pt x="354401" y="82296"/>
                  <a:pt x="354330" y="101013"/>
                </a:cubicBezTo>
                <a:cubicBezTo>
                  <a:pt x="353973" y="171879"/>
                  <a:pt x="324826" y="301538"/>
                  <a:pt x="201740" y="360474"/>
                </a:cubicBezTo>
                <a:cubicBezTo>
                  <a:pt x="189809" y="366189"/>
                  <a:pt x="175951" y="366189"/>
                  <a:pt x="164021" y="360474"/>
                </a:cubicBezTo>
                <a:cubicBezTo>
                  <a:pt x="40934" y="301538"/>
                  <a:pt x="11787" y="171879"/>
                  <a:pt x="11430" y="101013"/>
                </a:cubicBezTo>
                <a:cubicBezTo>
                  <a:pt x="11359" y="82296"/>
                  <a:pt x="23074" y="66794"/>
                  <a:pt x="38791" y="60150"/>
                </a:cubicBezTo>
                <a:lnTo>
                  <a:pt x="173379" y="3072"/>
                </a:lnTo>
                <a:cubicBezTo>
                  <a:pt x="176308" y="1715"/>
                  <a:pt x="179594" y="1000"/>
                  <a:pt x="182880" y="1000"/>
                </a:cubicBezTo>
                <a:cubicBezTo>
                  <a:pt x="186166" y="1000"/>
                  <a:pt x="189452" y="1715"/>
                  <a:pt x="192453" y="3072"/>
                </a:cubicBezTo>
                <a:lnTo>
                  <a:pt x="192453" y="3072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85960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344804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353948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506729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80796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3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0" y="6217920"/>
            <a:ext cx="12192000" cy="640080"/>
          </a:xfrm>
          <a:custGeom>
            <a:avLst/>
            <a:gdLst/>
            <a:ahLst/>
            <a:cxnLst/>
            <a:rect l="l" t="t" r="r" b="b"/>
            <a:pathLst>
              <a:path w="12192000" h="640080">
                <a:moveTo>
                  <a:pt x="0" y="64008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40080"/>
                </a:lnTo>
                <a:lnTo>
                  <a:pt x="0" y="640080"/>
                </a:lnTo>
              </a:path>
            </a:pathLst>
          </a:custGeom>
          <a:blipFill>
            <a:blip r:embed="rId3"/>
            <a:srcRect l="79" r="79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192023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17956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118871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128015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26628" y="2532097"/>
            <a:ext cx="2011680" cy="3309899"/>
          </a:xfrm>
          <a:custGeom>
            <a:avLst/>
            <a:gdLst/>
            <a:ahLst/>
            <a:cxnLst/>
            <a:rect l="l" t="t" r="r" b="b"/>
            <a:pathLst>
              <a:path w="2011680" h="3309899">
                <a:moveTo>
                  <a:pt x="0" y="0"/>
                </a:moveTo>
                <a:lnTo>
                  <a:pt x="2011680" y="0"/>
                </a:lnTo>
                <a:lnTo>
                  <a:pt x="2011680" y="2647919"/>
                </a:lnTo>
                <a:lnTo>
                  <a:pt x="1005840" y="3309899"/>
                </a:lnTo>
                <a:lnTo>
                  <a:pt x="0" y="2647919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570737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579881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7966708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8058148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8" name="Text 16"/>
          <p:cNvSpPr/>
          <p:nvPr/>
        </p:nvSpPr>
        <p:spPr>
          <a:xfrm>
            <a:off x="6438898" y="1987212"/>
            <a:ext cx="1527810" cy="0"/>
          </a:xfrm>
          <a:custGeom>
            <a:avLst/>
            <a:gdLst/>
            <a:ahLst/>
            <a:cxnLst/>
            <a:rect l="l" t="t" r="r" b="b"/>
            <a:pathLst>
              <a:path w="1527810">
                <a:moveTo>
                  <a:pt x="0" y="0"/>
                </a:moveTo>
                <a:lnTo>
                  <a:pt x="1527810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0226040" y="162145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731520" h="731520">
                <a:moveTo>
                  <a:pt x="0" y="365760"/>
                </a:moveTo>
                <a:cubicBezTo>
                  <a:pt x="0" y="163756"/>
                  <a:pt x="163756" y="0"/>
                  <a:pt x="365760" y="0"/>
                </a:cubicBezTo>
                <a:cubicBezTo>
                  <a:pt x="567764" y="0"/>
                  <a:pt x="731520" y="163756"/>
                  <a:pt x="731520" y="365760"/>
                </a:cubicBezTo>
                <a:cubicBezTo>
                  <a:pt x="731520" y="567764"/>
                  <a:pt x="567764" y="731520"/>
                  <a:pt x="365760" y="731520"/>
                </a:cubicBezTo>
                <a:cubicBezTo>
                  <a:pt x="163756" y="731520"/>
                  <a:pt x="0" y="567764"/>
                  <a:pt x="0" y="365760"/>
                </a:cubicBezTo>
              </a:path>
            </a:pathLst>
          </a:custGeom>
          <a:gradFill>
            <a:gsLst>
              <a:gs pos="0">
                <a:srgbClr val="E2C9FF">
                  <a:alpha val="100000"/>
                </a:srgbClr>
              </a:gs>
              <a:gs pos="100000">
                <a:srgbClr val="F3EBFF">
                  <a:alpha val="82000"/>
                </a:srgbClr>
              </a:gs>
            </a:gsLst>
            <a:lin ang="5400000"/>
          </a:gra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0317480" y="171289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274320"/>
                </a:moveTo>
                <a:cubicBezTo>
                  <a:pt x="0" y="122817"/>
                  <a:pt x="122817" y="0"/>
                  <a:pt x="274320" y="0"/>
                </a:cubicBezTo>
                <a:cubicBezTo>
                  <a:pt x="425823" y="0"/>
                  <a:pt x="548640" y="122817"/>
                  <a:pt x="548640" y="274320"/>
                </a:cubicBezTo>
                <a:cubicBezTo>
                  <a:pt x="548640" y="425823"/>
                  <a:pt x="425823" y="548640"/>
                  <a:pt x="274320" y="548640"/>
                </a:cubicBezTo>
                <a:cubicBezTo>
                  <a:pt x="122817" y="548640"/>
                  <a:pt x="0" y="425823"/>
                  <a:pt x="0" y="274320"/>
                </a:cubicBezTo>
              </a:path>
            </a:pathLst>
          </a:custGeom>
          <a:noFill/>
          <a:ln w="9525">
            <a:solidFill>
              <a:srgbClr val="FFFFFF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8698228" y="1987212"/>
            <a:ext cx="1527812" cy="0"/>
          </a:xfrm>
          <a:custGeom>
            <a:avLst/>
            <a:gdLst/>
            <a:ahLst/>
            <a:cxnLst/>
            <a:rect l="l" t="t" r="r" b="b"/>
            <a:pathLst>
              <a:path w="1527812">
                <a:moveTo>
                  <a:pt x="0" y="0"/>
                </a:moveTo>
                <a:lnTo>
                  <a:pt x="1527812" y="0"/>
                </a:lnTo>
              </a:path>
            </a:pathLst>
          </a:custGeom>
          <a:noFill/>
          <a:ln w="9525">
            <a:solidFill>
              <a:srgbClr val="E2C9FF"/>
            </a:solidFill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548640" y="548639"/>
            <a:ext cx="11049000" cy="696501"/>
          </a:xfrm>
          <a:custGeom>
            <a:avLst/>
            <a:gdLst/>
            <a:ahLst/>
            <a:cxnLst/>
            <a:rect l="l" t="t" r="r" b="b"/>
            <a:pathLst>
              <a:path w="11049000" h="696501">
                <a:moveTo>
                  <a:pt x="0" y="696501"/>
                </a:moveTo>
                <a:lnTo>
                  <a:pt x="0" y="0"/>
                </a:lnTo>
                <a:lnTo>
                  <a:pt x="11049000" y="0"/>
                </a:lnTo>
                <a:lnTo>
                  <a:pt x="11049000" y="696501"/>
                </a:lnTo>
                <a:lnTo>
                  <a:pt x="0" y="69650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Cadena Epidemiológica: Transmisión de Enfermedades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838200" y="6355080"/>
            <a:ext cx="5615710" cy="365760"/>
          </a:xfrm>
          <a:custGeom>
            <a:avLst/>
            <a:gdLst/>
            <a:ahLst/>
            <a:cxnLst/>
            <a:rect l="l" t="t" r="r" b="b"/>
            <a:pathLst>
              <a:path w="5615710" h="365760">
                <a:moveTo>
                  <a:pt x="0" y="365760"/>
                </a:moveTo>
                <a:lnTo>
                  <a:pt x="0" y="0"/>
                </a:lnTo>
                <a:lnTo>
                  <a:pt x="5615710" y="0"/>
                </a:lnTo>
                <a:lnTo>
                  <a:pt x="561571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Salud y Enfermedad: Un Enfoque Integral</a:t>
            </a:r>
            <a:endParaRPr lang="en-US" sz="800" dirty="0"/>
          </a:p>
        </p:txBody>
      </p:sp>
      <p:sp>
        <p:nvSpPr>
          <p:cNvPr id="24" name="Text 22"/>
          <p:cNvSpPr/>
          <p:nvPr/>
        </p:nvSpPr>
        <p:spPr>
          <a:xfrm>
            <a:off x="554643" y="6355080"/>
            <a:ext cx="274320" cy="365760"/>
          </a:xfrm>
          <a:custGeom>
            <a:avLst/>
            <a:gdLst/>
            <a:ahLst/>
            <a:cxnLst/>
            <a:rect l="l" t="t" r="r" b="b"/>
            <a:pathLst>
              <a:path w="274320" h="365760">
                <a:moveTo>
                  <a:pt x="0" y="365760"/>
                </a:moveTo>
                <a:lnTo>
                  <a:pt x="0" y="0"/>
                </a:lnTo>
                <a:lnTo>
                  <a:pt x="274320" y="0"/>
                </a:lnTo>
                <a:lnTo>
                  <a:pt x="27432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25" name="Text 23"/>
          <p:cNvSpPr/>
          <p:nvPr/>
        </p:nvSpPr>
        <p:spPr>
          <a:xfrm>
            <a:off x="10722957" y="6217920"/>
            <a:ext cx="914400" cy="548640"/>
          </a:xfrm>
          <a:custGeom>
            <a:avLst/>
            <a:gdLst/>
            <a:ahLst/>
            <a:cxnLst/>
            <a:rect l="l" t="t" r="r" b="b"/>
            <a:pathLst>
              <a:path w="914400" h="548640">
                <a:moveTo>
                  <a:pt x="0" y="548640"/>
                </a:moveTo>
                <a:lnTo>
                  <a:pt x="0" y="0"/>
                </a:lnTo>
                <a:lnTo>
                  <a:pt x="914400" y="0"/>
                </a:lnTo>
                <a:lnTo>
                  <a:pt x="9144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9585960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Puerta de Entrada</a:t>
            </a: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9768840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puerta de entrada es el método por el cual el agente ingresa al huésped susceptible, como a través de la piel, mucosas o vías respiratorias.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10454640" y="18500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43529" y="92535"/>
                </a:moveTo>
                <a:cubicBezTo>
                  <a:pt x="29051" y="105013"/>
                  <a:pt x="22860" y="122491"/>
                  <a:pt x="22860" y="144780"/>
                </a:cubicBezTo>
                <a:cubicBezTo>
                  <a:pt x="22860" y="165687"/>
                  <a:pt x="30147" y="180403"/>
                  <a:pt x="40386" y="190024"/>
                </a:cubicBezTo>
                <a:cubicBezTo>
                  <a:pt x="50864" y="199835"/>
                  <a:pt x="65961" y="205740"/>
                  <a:pt x="83820" y="205740"/>
                </a:cubicBezTo>
                <a:lnTo>
                  <a:pt x="87821" y="205740"/>
                </a:lnTo>
                <a:cubicBezTo>
                  <a:pt x="90726" y="205740"/>
                  <a:pt x="93345" y="204121"/>
                  <a:pt x="94631" y="201549"/>
                </a:cubicBezTo>
                <a:lnTo>
                  <a:pt x="105680" y="179499"/>
                </a:lnTo>
                <a:lnTo>
                  <a:pt x="124254" y="188785"/>
                </a:lnTo>
                <a:lnTo>
                  <a:pt x="105680" y="179499"/>
                </a:lnTo>
                <a:cubicBezTo>
                  <a:pt x="111633" y="167545"/>
                  <a:pt x="123825" y="160020"/>
                  <a:pt x="137160" y="160020"/>
                </a:cubicBezTo>
                <a:cubicBezTo>
                  <a:pt x="150495" y="160020"/>
                  <a:pt x="162687" y="167545"/>
                  <a:pt x="168640" y="179451"/>
                </a:cubicBezTo>
                <a:lnTo>
                  <a:pt x="179689" y="201501"/>
                </a:lnTo>
                <a:cubicBezTo>
                  <a:pt x="180975" y="204073"/>
                  <a:pt x="183594" y="205692"/>
                  <a:pt x="186500" y="205692"/>
                </a:cubicBezTo>
                <a:lnTo>
                  <a:pt x="190500" y="205692"/>
                </a:lnTo>
                <a:cubicBezTo>
                  <a:pt x="208312" y="205692"/>
                  <a:pt x="223457" y="199787"/>
                  <a:pt x="233934" y="189976"/>
                </a:cubicBezTo>
                <a:cubicBezTo>
                  <a:pt x="244173" y="180356"/>
                  <a:pt x="251460" y="165640"/>
                  <a:pt x="251460" y="144732"/>
                </a:cubicBezTo>
                <a:cubicBezTo>
                  <a:pt x="251460" y="122444"/>
                  <a:pt x="245269" y="104966"/>
                  <a:pt x="230791" y="92488"/>
                </a:cubicBezTo>
                <a:cubicBezTo>
                  <a:pt x="215694" y="79486"/>
                  <a:pt x="187785" y="68580"/>
                  <a:pt x="137160" y="68580"/>
                </a:cubicBezTo>
                <a:cubicBezTo>
                  <a:pt x="86535" y="68580"/>
                  <a:pt x="58626" y="79486"/>
                  <a:pt x="43529" y="92535"/>
                </a:cubicBezTo>
                <a:lnTo>
                  <a:pt x="43529" y="92535"/>
                </a:lnTo>
                <a:moveTo>
                  <a:pt x="0" y="144780"/>
                </a:moveTo>
                <a:cubicBezTo>
                  <a:pt x="0" y="91440"/>
                  <a:pt x="30480" y="45720"/>
                  <a:pt x="137160" y="45720"/>
                </a:cubicBezTo>
                <a:cubicBezTo>
                  <a:pt x="243840" y="45720"/>
                  <a:pt x="274320" y="91440"/>
                  <a:pt x="274320" y="144780"/>
                </a:cubicBezTo>
                <a:cubicBezTo>
                  <a:pt x="274320" y="198120"/>
                  <a:pt x="236220" y="228600"/>
                  <a:pt x="190500" y="228600"/>
                </a:cubicBezTo>
                <a:lnTo>
                  <a:pt x="186500" y="228600"/>
                </a:lnTo>
                <a:cubicBezTo>
                  <a:pt x="174974" y="228600"/>
                  <a:pt x="164402" y="222075"/>
                  <a:pt x="159258" y="211741"/>
                </a:cubicBezTo>
                <a:lnTo>
                  <a:pt x="148209" y="189690"/>
                </a:lnTo>
                <a:cubicBezTo>
                  <a:pt x="146113" y="185499"/>
                  <a:pt x="141875" y="182880"/>
                  <a:pt x="137160" y="182880"/>
                </a:cubicBezTo>
                <a:cubicBezTo>
                  <a:pt x="132445" y="182880"/>
                  <a:pt x="128206" y="185499"/>
                  <a:pt x="126111" y="189690"/>
                </a:cubicBezTo>
                <a:lnTo>
                  <a:pt x="115062" y="211741"/>
                </a:lnTo>
                <a:cubicBezTo>
                  <a:pt x="109918" y="222075"/>
                  <a:pt x="99346" y="228600"/>
                  <a:pt x="87820" y="228600"/>
                </a:cubicBezTo>
                <a:lnTo>
                  <a:pt x="83820" y="228600"/>
                </a:lnTo>
                <a:cubicBezTo>
                  <a:pt x="38100" y="228600"/>
                  <a:pt x="0" y="198120"/>
                  <a:pt x="0" y="144780"/>
                </a:cubicBezTo>
                <a:lnTo>
                  <a:pt x="0" y="144780"/>
                </a:lnTo>
                <a:moveTo>
                  <a:pt x="45720" y="137160"/>
                </a:moveTo>
                <a:cubicBezTo>
                  <a:pt x="45720" y="120326"/>
                  <a:pt x="59366" y="106680"/>
                  <a:pt x="76200" y="106680"/>
                </a:cubicBezTo>
                <a:cubicBezTo>
                  <a:pt x="93034" y="106680"/>
                  <a:pt x="106680" y="120326"/>
                  <a:pt x="106680" y="137160"/>
                </a:cubicBezTo>
                <a:cubicBezTo>
                  <a:pt x="106680" y="153994"/>
                  <a:pt x="93034" y="167640"/>
                  <a:pt x="76200" y="167640"/>
                </a:cubicBezTo>
                <a:cubicBezTo>
                  <a:pt x="59366" y="167640"/>
                  <a:pt x="45720" y="153994"/>
                  <a:pt x="45720" y="137160"/>
                </a:cubicBezTo>
                <a:lnTo>
                  <a:pt x="45720" y="137160"/>
                </a:lnTo>
                <a:moveTo>
                  <a:pt x="198120" y="106680"/>
                </a:moveTo>
                <a:cubicBezTo>
                  <a:pt x="214954" y="106680"/>
                  <a:pt x="228600" y="120326"/>
                  <a:pt x="228600" y="137160"/>
                </a:cubicBezTo>
                <a:cubicBezTo>
                  <a:pt x="228600" y="153994"/>
                  <a:pt x="214954" y="167640"/>
                  <a:pt x="198120" y="167640"/>
                </a:cubicBezTo>
                <a:cubicBezTo>
                  <a:pt x="181286" y="167640"/>
                  <a:pt x="167640" y="153994"/>
                  <a:pt x="167640" y="137160"/>
                </a:cubicBezTo>
                <a:cubicBezTo>
                  <a:pt x="167640" y="120326"/>
                  <a:pt x="181286" y="106680"/>
                  <a:pt x="198120" y="106680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750950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61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vía de transmisión describe cómo el agente se propaga de un reservorio a un huésped susceptible. Puede ser a través de contacto directo, aire o superficies contaminadas.</a:t>
            </a:r>
            <a:endParaRPr lang="en-US" sz="1300" dirty="0"/>
          </a:p>
        </p:txBody>
      </p:sp>
      <p:sp>
        <p:nvSpPr>
          <p:cNvPr id="30" name="Text 28"/>
          <p:cNvSpPr/>
          <p:nvPr/>
        </p:nvSpPr>
        <p:spPr>
          <a:xfrm>
            <a:off x="732662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Vía de Transmisión</a:t>
            </a: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8195308" y="18500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16672" y="54744"/>
                </a:moveTo>
                <a:lnTo>
                  <a:pt x="94769" y="76646"/>
                </a:lnTo>
                <a:cubicBezTo>
                  <a:pt x="88211" y="78447"/>
                  <a:pt x="82125" y="81747"/>
                  <a:pt x="76981" y="86290"/>
                </a:cubicBezTo>
                <a:lnTo>
                  <a:pt x="65580" y="96449"/>
                </a:lnTo>
                <a:cubicBezTo>
                  <a:pt x="61208" y="100349"/>
                  <a:pt x="55507" y="102492"/>
                  <a:pt x="49635" y="102492"/>
                </a:cubicBezTo>
                <a:lnTo>
                  <a:pt x="41148" y="102492"/>
                </a:lnTo>
                <a:lnTo>
                  <a:pt x="41148" y="157356"/>
                </a:lnTo>
                <a:cubicBezTo>
                  <a:pt x="49892" y="157614"/>
                  <a:pt x="58207" y="161171"/>
                  <a:pt x="64422" y="167386"/>
                </a:cubicBezTo>
                <a:lnTo>
                  <a:pt x="79681" y="182645"/>
                </a:lnTo>
                <a:lnTo>
                  <a:pt x="82682" y="185646"/>
                </a:lnTo>
                <a:lnTo>
                  <a:pt x="82682" y="185646"/>
                </a:lnTo>
                <a:lnTo>
                  <a:pt x="94255" y="197219"/>
                </a:lnTo>
                <a:cubicBezTo>
                  <a:pt x="96912" y="199876"/>
                  <a:pt x="101284" y="199876"/>
                  <a:pt x="103942" y="197219"/>
                </a:cubicBezTo>
                <a:cubicBezTo>
                  <a:pt x="104670" y="196490"/>
                  <a:pt x="105227" y="195633"/>
                  <a:pt x="105527" y="194733"/>
                </a:cubicBezTo>
                <a:cubicBezTo>
                  <a:pt x="106728" y="191432"/>
                  <a:pt x="109514" y="188946"/>
                  <a:pt x="112943" y="188175"/>
                </a:cubicBezTo>
                <a:cubicBezTo>
                  <a:pt x="116372" y="187403"/>
                  <a:pt x="119972" y="188432"/>
                  <a:pt x="122458" y="190961"/>
                </a:cubicBezTo>
                <a:lnTo>
                  <a:pt x="127087" y="195504"/>
                </a:lnTo>
                <a:cubicBezTo>
                  <a:pt x="132059" y="200476"/>
                  <a:pt x="140118" y="200476"/>
                  <a:pt x="145047" y="195504"/>
                </a:cubicBezTo>
                <a:cubicBezTo>
                  <a:pt x="147361" y="193189"/>
                  <a:pt x="148604" y="190232"/>
                  <a:pt x="148733" y="187189"/>
                </a:cubicBezTo>
                <a:cubicBezTo>
                  <a:pt x="148904" y="183417"/>
                  <a:pt x="151133" y="180074"/>
                  <a:pt x="154562" y="178445"/>
                </a:cubicBezTo>
                <a:cubicBezTo>
                  <a:pt x="157991" y="176816"/>
                  <a:pt x="161977" y="177159"/>
                  <a:pt x="165021" y="179345"/>
                </a:cubicBezTo>
                <a:cubicBezTo>
                  <a:pt x="169050" y="182217"/>
                  <a:pt x="174665" y="181831"/>
                  <a:pt x="178265" y="178230"/>
                </a:cubicBezTo>
                <a:cubicBezTo>
                  <a:pt x="182294" y="174201"/>
                  <a:pt x="182294" y="167686"/>
                  <a:pt x="178265" y="163700"/>
                </a:cubicBezTo>
                <a:lnTo>
                  <a:pt x="145775" y="131210"/>
                </a:lnTo>
                <a:lnTo>
                  <a:pt x="130431" y="145355"/>
                </a:lnTo>
                <a:cubicBezTo>
                  <a:pt x="118729" y="156156"/>
                  <a:pt x="100770" y="156328"/>
                  <a:pt x="88854" y="145741"/>
                </a:cubicBezTo>
                <a:cubicBezTo>
                  <a:pt x="75267" y="133653"/>
                  <a:pt x="74967" y="112565"/>
                  <a:pt x="88168" y="100092"/>
                </a:cubicBezTo>
                <a:lnTo>
                  <a:pt x="118215" y="71717"/>
                </a:lnTo>
                <a:cubicBezTo>
                  <a:pt x="129959" y="60659"/>
                  <a:pt x="145475" y="54486"/>
                  <a:pt x="161634" y="54486"/>
                </a:cubicBezTo>
                <a:cubicBezTo>
                  <a:pt x="177108" y="54486"/>
                  <a:pt x="192067" y="60187"/>
                  <a:pt x="203597" y="70431"/>
                </a:cubicBezTo>
                <a:lnTo>
                  <a:pt x="216498" y="81918"/>
                </a:lnTo>
                <a:lnTo>
                  <a:pt x="233172" y="81918"/>
                </a:lnTo>
                <a:lnTo>
                  <a:pt x="250317" y="81918"/>
                </a:lnTo>
                <a:lnTo>
                  <a:pt x="267462" y="81918"/>
                </a:lnTo>
                <a:cubicBezTo>
                  <a:pt x="271234" y="81918"/>
                  <a:pt x="274320" y="85005"/>
                  <a:pt x="274320" y="88776"/>
                </a:cubicBezTo>
                <a:lnTo>
                  <a:pt x="274320" y="177930"/>
                </a:lnTo>
                <a:cubicBezTo>
                  <a:pt x="274320" y="185517"/>
                  <a:pt x="268191" y="191646"/>
                  <a:pt x="260604" y="191646"/>
                </a:cubicBezTo>
                <a:lnTo>
                  <a:pt x="246888" y="191646"/>
                </a:lnTo>
                <a:cubicBezTo>
                  <a:pt x="241830" y="191646"/>
                  <a:pt x="237373" y="188903"/>
                  <a:pt x="235015" y="184788"/>
                </a:cubicBezTo>
                <a:lnTo>
                  <a:pt x="198625" y="184788"/>
                </a:lnTo>
                <a:cubicBezTo>
                  <a:pt x="197167" y="187660"/>
                  <a:pt x="195239" y="190403"/>
                  <a:pt x="192838" y="192804"/>
                </a:cubicBezTo>
                <a:cubicBezTo>
                  <a:pt x="185509" y="200133"/>
                  <a:pt x="175350" y="203005"/>
                  <a:pt x="165835" y="201419"/>
                </a:cubicBezTo>
                <a:cubicBezTo>
                  <a:pt x="164292" y="204548"/>
                  <a:pt x="162192" y="207463"/>
                  <a:pt x="159577" y="210077"/>
                </a:cubicBezTo>
                <a:cubicBezTo>
                  <a:pt x="147876" y="221779"/>
                  <a:pt x="129573" y="222936"/>
                  <a:pt x="116543" y="213549"/>
                </a:cubicBezTo>
                <a:cubicBezTo>
                  <a:pt x="105785" y="222465"/>
                  <a:pt x="89754" y="221907"/>
                  <a:pt x="79681" y="211792"/>
                </a:cubicBezTo>
                <a:lnTo>
                  <a:pt x="68151" y="200219"/>
                </a:lnTo>
                <a:lnTo>
                  <a:pt x="65151" y="197219"/>
                </a:lnTo>
                <a:lnTo>
                  <a:pt x="49892" y="181960"/>
                </a:lnTo>
                <a:cubicBezTo>
                  <a:pt x="47535" y="179602"/>
                  <a:pt x="44448" y="178230"/>
                  <a:pt x="41148" y="177973"/>
                </a:cubicBezTo>
                <a:cubicBezTo>
                  <a:pt x="41148" y="185517"/>
                  <a:pt x="34976" y="191646"/>
                  <a:pt x="27432" y="191646"/>
                </a:cubicBezTo>
                <a:lnTo>
                  <a:pt x="13716" y="191646"/>
                </a:lnTo>
                <a:cubicBezTo>
                  <a:pt x="6129" y="191646"/>
                  <a:pt x="0" y="185517"/>
                  <a:pt x="0" y="177930"/>
                </a:cubicBezTo>
                <a:lnTo>
                  <a:pt x="0" y="88776"/>
                </a:lnTo>
                <a:cubicBezTo>
                  <a:pt x="0" y="85005"/>
                  <a:pt x="3086" y="81918"/>
                  <a:pt x="6858" y="81918"/>
                </a:cubicBezTo>
                <a:lnTo>
                  <a:pt x="24003" y="81918"/>
                </a:lnTo>
                <a:lnTo>
                  <a:pt x="41148" y="81918"/>
                </a:lnTo>
                <a:lnTo>
                  <a:pt x="49635" y="81918"/>
                </a:lnTo>
                <a:cubicBezTo>
                  <a:pt x="50492" y="81918"/>
                  <a:pt x="51306" y="81618"/>
                  <a:pt x="51906" y="81061"/>
                </a:cubicBezTo>
                <a:lnTo>
                  <a:pt x="63265" y="70946"/>
                </a:lnTo>
                <a:cubicBezTo>
                  <a:pt x="75224" y="60359"/>
                  <a:pt x="90611" y="54486"/>
                  <a:pt x="106599" y="54486"/>
                </a:cubicBezTo>
                <a:lnTo>
                  <a:pt x="111014" y="54486"/>
                </a:lnTo>
                <a:cubicBezTo>
                  <a:pt x="112900" y="54486"/>
                  <a:pt x="114829" y="54572"/>
                  <a:pt x="116672" y="54744"/>
                </a:cubicBezTo>
                <a:lnTo>
                  <a:pt x="116672" y="54744"/>
                </a:lnTo>
                <a:moveTo>
                  <a:pt x="233172" y="164214"/>
                </a:moveTo>
                <a:lnTo>
                  <a:pt x="233172" y="102492"/>
                </a:lnTo>
                <a:lnTo>
                  <a:pt x="212598" y="102492"/>
                </a:lnTo>
                <a:cubicBezTo>
                  <a:pt x="210069" y="102492"/>
                  <a:pt x="207626" y="101549"/>
                  <a:pt x="205783" y="99878"/>
                </a:cubicBezTo>
                <a:lnTo>
                  <a:pt x="189967" y="85819"/>
                </a:lnTo>
                <a:cubicBezTo>
                  <a:pt x="182166" y="78875"/>
                  <a:pt x="172093" y="75060"/>
                  <a:pt x="161634" y="75060"/>
                </a:cubicBezTo>
                <a:cubicBezTo>
                  <a:pt x="150747" y="75060"/>
                  <a:pt x="140289" y="79218"/>
                  <a:pt x="132359" y="86676"/>
                </a:cubicBezTo>
                <a:lnTo>
                  <a:pt x="102313" y="115051"/>
                </a:lnTo>
                <a:cubicBezTo>
                  <a:pt x="97898" y="119252"/>
                  <a:pt x="97984" y="126324"/>
                  <a:pt x="102527" y="130353"/>
                </a:cubicBezTo>
                <a:cubicBezTo>
                  <a:pt x="106513" y="133911"/>
                  <a:pt x="112557" y="133825"/>
                  <a:pt x="116457" y="130224"/>
                </a:cubicBezTo>
                <a:lnTo>
                  <a:pt x="147276" y="101764"/>
                </a:lnTo>
                <a:cubicBezTo>
                  <a:pt x="151433" y="97906"/>
                  <a:pt x="157948" y="98163"/>
                  <a:pt x="161806" y="102364"/>
                </a:cubicBezTo>
                <a:cubicBezTo>
                  <a:pt x="165664" y="106564"/>
                  <a:pt x="165406" y="113037"/>
                  <a:pt x="161206" y="116894"/>
                </a:cubicBezTo>
                <a:lnTo>
                  <a:pt x="160863" y="117237"/>
                </a:lnTo>
                <a:lnTo>
                  <a:pt x="192753" y="149127"/>
                </a:lnTo>
                <a:cubicBezTo>
                  <a:pt x="197039" y="153413"/>
                  <a:pt x="199825" y="158685"/>
                  <a:pt x="201068" y="164172"/>
                </a:cubicBezTo>
                <a:lnTo>
                  <a:pt x="233129" y="164172"/>
                </a:lnTo>
                <a:lnTo>
                  <a:pt x="233172" y="164214"/>
                </a:lnTo>
                <a:moveTo>
                  <a:pt x="27432" y="171072"/>
                </a:moveTo>
                <a:cubicBezTo>
                  <a:pt x="27432" y="167285"/>
                  <a:pt x="24362" y="164214"/>
                  <a:pt x="20574" y="164214"/>
                </a:cubicBezTo>
                <a:cubicBezTo>
                  <a:pt x="16786" y="164214"/>
                  <a:pt x="13716" y="167285"/>
                  <a:pt x="13716" y="171072"/>
                </a:cubicBezTo>
                <a:cubicBezTo>
                  <a:pt x="13716" y="174860"/>
                  <a:pt x="16786" y="177930"/>
                  <a:pt x="20574" y="177930"/>
                </a:cubicBezTo>
                <a:cubicBezTo>
                  <a:pt x="24362" y="177930"/>
                  <a:pt x="27432" y="174860"/>
                  <a:pt x="27432" y="171072"/>
                </a:cubicBezTo>
                <a:moveTo>
                  <a:pt x="253746" y="177930"/>
                </a:moveTo>
                <a:cubicBezTo>
                  <a:pt x="257534" y="177930"/>
                  <a:pt x="260604" y="174860"/>
                  <a:pt x="260604" y="171072"/>
                </a:cubicBezTo>
                <a:cubicBezTo>
                  <a:pt x="260604" y="167285"/>
                  <a:pt x="257534" y="164214"/>
                  <a:pt x="253746" y="164214"/>
                </a:cubicBezTo>
                <a:cubicBezTo>
                  <a:pt x="249958" y="164214"/>
                  <a:pt x="246888" y="167285"/>
                  <a:pt x="246888" y="171072"/>
                </a:cubicBezTo>
                <a:cubicBezTo>
                  <a:pt x="246888" y="174860"/>
                  <a:pt x="249958" y="177930"/>
                  <a:pt x="253746" y="177930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525017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puerta de salida es el modo en que el agente deja el reservorio para infectar a otros. Esto puede ocurrir a través de fluidos corporales, como la saliva o la sangre.</a:t>
            </a:r>
            <a:endParaRPr lang="en-US" sz="1300" dirty="0"/>
          </a:p>
        </p:txBody>
      </p:sp>
      <p:sp>
        <p:nvSpPr>
          <p:cNvPr id="33" name="Text 31"/>
          <p:cNvSpPr/>
          <p:nvPr/>
        </p:nvSpPr>
        <p:spPr>
          <a:xfrm>
            <a:off x="506729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Puerta de Salida</a:t>
            </a: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5935978" y="18500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137160" y="248603"/>
                </a:moveTo>
                <a:cubicBezTo>
                  <a:pt x="94565" y="248603"/>
                  <a:pt x="60008" y="214045"/>
                  <a:pt x="60008" y="171450"/>
                </a:cubicBezTo>
                <a:cubicBezTo>
                  <a:pt x="60008" y="164485"/>
                  <a:pt x="62740" y="153501"/>
                  <a:pt x="69116" y="138714"/>
                </a:cubicBezTo>
                <a:cubicBezTo>
                  <a:pt x="75277" y="124462"/>
                  <a:pt x="83903" y="108817"/>
                  <a:pt x="93494" y="93333"/>
                </a:cubicBezTo>
                <a:cubicBezTo>
                  <a:pt x="109031" y="68259"/>
                  <a:pt x="126176" y="45006"/>
                  <a:pt x="137160" y="30647"/>
                </a:cubicBezTo>
                <a:cubicBezTo>
                  <a:pt x="148143" y="44952"/>
                  <a:pt x="165342" y="68259"/>
                  <a:pt x="180826" y="93333"/>
                </a:cubicBezTo>
                <a:cubicBezTo>
                  <a:pt x="190417" y="108817"/>
                  <a:pt x="199043" y="124408"/>
                  <a:pt x="205204" y="138714"/>
                </a:cubicBezTo>
                <a:cubicBezTo>
                  <a:pt x="211580" y="153501"/>
                  <a:pt x="214312" y="164538"/>
                  <a:pt x="214312" y="171450"/>
                </a:cubicBezTo>
                <a:cubicBezTo>
                  <a:pt x="214312" y="214045"/>
                  <a:pt x="179754" y="248602"/>
                  <a:pt x="137160" y="248602"/>
                </a:cubicBezTo>
                <a:lnTo>
                  <a:pt x="137160" y="248603"/>
                </a:lnTo>
                <a:moveTo>
                  <a:pt x="34290" y="171450"/>
                </a:moveTo>
                <a:cubicBezTo>
                  <a:pt x="34290" y="228243"/>
                  <a:pt x="80367" y="274320"/>
                  <a:pt x="137160" y="274320"/>
                </a:cubicBezTo>
                <a:cubicBezTo>
                  <a:pt x="193953" y="274320"/>
                  <a:pt x="240030" y="228243"/>
                  <a:pt x="240030" y="171450"/>
                </a:cubicBezTo>
                <a:cubicBezTo>
                  <a:pt x="240030" y="122587"/>
                  <a:pt x="170271" y="30915"/>
                  <a:pt x="150769" y="6269"/>
                </a:cubicBezTo>
                <a:cubicBezTo>
                  <a:pt x="147554" y="2250"/>
                  <a:pt x="142786" y="0"/>
                  <a:pt x="137642" y="0"/>
                </a:cubicBezTo>
                <a:lnTo>
                  <a:pt x="136678" y="0"/>
                </a:lnTo>
                <a:cubicBezTo>
                  <a:pt x="131534" y="0"/>
                  <a:pt x="126766" y="2250"/>
                  <a:pt x="123551" y="6269"/>
                </a:cubicBezTo>
                <a:cubicBezTo>
                  <a:pt x="104049" y="30915"/>
                  <a:pt x="34290" y="122587"/>
                  <a:pt x="34290" y="171450"/>
                </a:cubicBezTo>
                <a:lnTo>
                  <a:pt x="34290" y="171450"/>
                </a:lnTo>
                <a:moveTo>
                  <a:pt x="111443" y="167164"/>
                </a:moveTo>
                <a:cubicBezTo>
                  <a:pt x="111443" y="160038"/>
                  <a:pt x="105710" y="154305"/>
                  <a:pt x="98584" y="154305"/>
                </a:cubicBezTo>
                <a:cubicBezTo>
                  <a:pt x="91458" y="154305"/>
                  <a:pt x="85725" y="160038"/>
                  <a:pt x="85725" y="167164"/>
                </a:cubicBezTo>
                <a:cubicBezTo>
                  <a:pt x="85725" y="197918"/>
                  <a:pt x="110692" y="222885"/>
                  <a:pt x="141446" y="222885"/>
                </a:cubicBezTo>
                <a:cubicBezTo>
                  <a:pt x="148572" y="222885"/>
                  <a:pt x="154305" y="217152"/>
                  <a:pt x="154305" y="210026"/>
                </a:cubicBezTo>
                <a:cubicBezTo>
                  <a:pt x="154305" y="202900"/>
                  <a:pt x="148572" y="197167"/>
                  <a:pt x="141446" y="197167"/>
                </a:cubicBezTo>
                <a:cubicBezTo>
                  <a:pt x="124891" y="197167"/>
                  <a:pt x="111443" y="183719"/>
                  <a:pt x="111443" y="167164"/>
                </a:cubicBezTo>
                <a:lnTo>
                  <a:pt x="111443" y="167164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299084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32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reservorio es el entorno donde el agente vive y se multiplica, que puede ser un ser humano, un animal o el medio ambiente. Conocer el reservorio ayuda a controlar la propagación del agente.</a:t>
            </a:r>
            <a:endParaRPr lang="en-US" sz="1300" dirty="0"/>
          </a:p>
        </p:txBody>
      </p:sp>
      <p:sp>
        <p:nvSpPr>
          <p:cNvPr id="36" name="Text 34"/>
          <p:cNvSpPr/>
          <p:nvPr/>
        </p:nvSpPr>
        <p:spPr>
          <a:xfrm>
            <a:off x="2807968" y="2660617"/>
            <a:ext cx="2011680" cy="411653"/>
          </a:xfrm>
          <a:custGeom>
            <a:avLst/>
            <a:gdLst/>
            <a:ahLst/>
            <a:cxnLst/>
            <a:rect l="l" t="t" r="r" b="b"/>
            <a:pathLst>
              <a:path w="2011680" h="411653">
                <a:moveTo>
                  <a:pt x="0" y="411653"/>
                </a:moveTo>
                <a:lnTo>
                  <a:pt x="0" y="0"/>
                </a:lnTo>
                <a:lnTo>
                  <a:pt x="2011680" y="0"/>
                </a:lnTo>
                <a:lnTo>
                  <a:pt x="2011680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Reservorio</a:t>
            </a:r>
            <a:endParaRPr lang="en-US" dirty="0"/>
          </a:p>
        </p:txBody>
      </p:sp>
      <p:sp>
        <p:nvSpPr>
          <p:cNvPr id="37" name="Text 35"/>
          <p:cNvSpPr/>
          <p:nvPr/>
        </p:nvSpPr>
        <p:spPr>
          <a:xfrm>
            <a:off x="3676648" y="18500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26689" y="16395"/>
                </a:moveTo>
                <a:cubicBezTo>
                  <a:pt x="228618" y="9591"/>
                  <a:pt x="224707" y="2465"/>
                  <a:pt x="217849" y="482"/>
                </a:cubicBezTo>
                <a:cubicBezTo>
                  <a:pt x="210991" y="-1500"/>
                  <a:pt x="203918" y="2464"/>
                  <a:pt x="201936" y="9322"/>
                </a:cubicBezTo>
                <a:lnTo>
                  <a:pt x="199686" y="17199"/>
                </a:lnTo>
                <a:cubicBezTo>
                  <a:pt x="194435" y="16984"/>
                  <a:pt x="189024" y="17466"/>
                  <a:pt x="183666" y="18699"/>
                </a:cubicBezTo>
                <a:cubicBezTo>
                  <a:pt x="177183" y="20199"/>
                  <a:pt x="170968" y="21860"/>
                  <a:pt x="164967" y="23735"/>
                </a:cubicBezTo>
                <a:lnTo>
                  <a:pt x="161806" y="16395"/>
                </a:lnTo>
                <a:cubicBezTo>
                  <a:pt x="159020" y="9858"/>
                  <a:pt x="151466" y="6858"/>
                  <a:pt x="144929" y="9644"/>
                </a:cubicBezTo>
                <a:cubicBezTo>
                  <a:pt x="138392" y="12430"/>
                  <a:pt x="135392" y="19985"/>
                  <a:pt x="138178" y="26521"/>
                </a:cubicBezTo>
                <a:lnTo>
                  <a:pt x="140803" y="32575"/>
                </a:lnTo>
                <a:cubicBezTo>
                  <a:pt x="129016" y="37612"/>
                  <a:pt x="118301" y="43345"/>
                  <a:pt x="108549" y="49613"/>
                </a:cubicBezTo>
                <a:lnTo>
                  <a:pt x="105013" y="44309"/>
                </a:lnTo>
                <a:cubicBezTo>
                  <a:pt x="101048" y="38415"/>
                  <a:pt x="93065" y="36808"/>
                  <a:pt x="87172" y="40719"/>
                </a:cubicBezTo>
                <a:cubicBezTo>
                  <a:pt x="81278" y="44631"/>
                  <a:pt x="79671" y="52667"/>
                  <a:pt x="83582" y="58561"/>
                </a:cubicBezTo>
                <a:lnTo>
                  <a:pt x="87761" y="64776"/>
                </a:lnTo>
                <a:cubicBezTo>
                  <a:pt x="78117" y="72813"/>
                  <a:pt x="69705" y="81278"/>
                  <a:pt x="62419" y="90011"/>
                </a:cubicBezTo>
                <a:lnTo>
                  <a:pt x="55185" y="84278"/>
                </a:lnTo>
                <a:cubicBezTo>
                  <a:pt x="49613" y="79831"/>
                  <a:pt x="41523" y="80742"/>
                  <a:pt x="37130" y="86261"/>
                </a:cubicBezTo>
                <a:cubicBezTo>
                  <a:pt x="32736" y="91779"/>
                  <a:pt x="33594" y="99923"/>
                  <a:pt x="39112" y="104316"/>
                </a:cubicBezTo>
                <a:lnTo>
                  <a:pt x="47149" y="110746"/>
                </a:lnTo>
                <a:cubicBezTo>
                  <a:pt x="46024" y="112460"/>
                  <a:pt x="44952" y="114228"/>
                  <a:pt x="43934" y="115943"/>
                </a:cubicBezTo>
                <a:cubicBezTo>
                  <a:pt x="39326" y="123605"/>
                  <a:pt x="35094" y="131748"/>
                  <a:pt x="31450" y="140160"/>
                </a:cubicBezTo>
                <a:lnTo>
                  <a:pt x="26200" y="138071"/>
                </a:lnTo>
                <a:cubicBezTo>
                  <a:pt x="19609" y="135445"/>
                  <a:pt x="12109" y="138660"/>
                  <a:pt x="9483" y="145250"/>
                </a:cubicBezTo>
                <a:cubicBezTo>
                  <a:pt x="6858" y="151840"/>
                  <a:pt x="10073" y="159341"/>
                  <a:pt x="16663" y="161966"/>
                </a:cubicBezTo>
                <a:lnTo>
                  <a:pt x="22771" y="164377"/>
                </a:lnTo>
                <a:cubicBezTo>
                  <a:pt x="20199" y="173379"/>
                  <a:pt x="18377" y="182594"/>
                  <a:pt x="17413" y="191702"/>
                </a:cubicBezTo>
                <a:cubicBezTo>
                  <a:pt x="17145" y="194381"/>
                  <a:pt x="17091" y="197060"/>
                  <a:pt x="17199" y="199685"/>
                </a:cubicBezTo>
                <a:lnTo>
                  <a:pt x="9322" y="201936"/>
                </a:lnTo>
                <a:cubicBezTo>
                  <a:pt x="2518" y="203918"/>
                  <a:pt x="-1447" y="210990"/>
                  <a:pt x="482" y="217848"/>
                </a:cubicBezTo>
                <a:cubicBezTo>
                  <a:pt x="2411" y="224706"/>
                  <a:pt x="9537" y="228618"/>
                  <a:pt x="16395" y="226689"/>
                </a:cubicBezTo>
                <a:lnTo>
                  <a:pt x="23789" y="224599"/>
                </a:lnTo>
                <a:cubicBezTo>
                  <a:pt x="29468" y="235690"/>
                  <a:pt x="38576" y="244852"/>
                  <a:pt x="49774" y="250585"/>
                </a:cubicBezTo>
                <a:lnTo>
                  <a:pt x="47685" y="257925"/>
                </a:lnTo>
                <a:cubicBezTo>
                  <a:pt x="45756" y="264729"/>
                  <a:pt x="49667" y="271855"/>
                  <a:pt x="56525" y="273838"/>
                </a:cubicBezTo>
                <a:cubicBezTo>
                  <a:pt x="63383" y="275820"/>
                  <a:pt x="70455" y="271855"/>
                  <a:pt x="72438" y="264997"/>
                </a:cubicBezTo>
                <a:lnTo>
                  <a:pt x="74688" y="257121"/>
                </a:lnTo>
                <a:cubicBezTo>
                  <a:pt x="87440" y="257657"/>
                  <a:pt x="99495" y="254174"/>
                  <a:pt x="109567" y="247691"/>
                </a:cubicBezTo>
                <a:lnTo>
                  <a:pt x="115193" y="253424"/>
                </a:lnTo>
                <a:cubicBezTo>
                  <a:pt x="120229" y="258461"/>
                  <a:pt x="128373" y="258461"/>
                  <a:pt x="133356" y="253424"/>
                </a:cubicBezTo>
                <a:cubicBezTo>
                  <a:pt x="138339" y="248388"/>
                  <a:pt x="138392" y="240244"/>
                  <a:pt x="133356" y="235261"/>
                </a:cubicBezTo>
                <a:lnTo>
                  <a:pt x="127677" y="229582"/>
                </a:lnTo>
                <a:cubicBezTo>
                  <a:pt x="132552" y="222027"/>
                  <a:pt x="135767" y="213241"/>
                  <a:pt x="136785" y="203704"/>
                </a:cubicBezTo>
                <a:cubicBezTo>
                  <a:pt x="137106" y="201614"/>
                  <a:pt x="137535" y="199578"/>
                  <a:pt x="138125" y="197542"/>
                </a:cubicBezTo>
                <a:lnTo>
                  <a:pt x="144929" y="200489"/>
                </a:lnTo>
                <a:cubicBezTo>
                  <a:pt x="151466" y="203275"/>
                  <a:pt x="159020" y="200275"/>
                  <a:pt x="161806" y="193738"/>
                </a:cubicBezTo>
                <a:cubicBezTo>
                  <a:pt x="164592" y="187202"/>
                  <a:pt x="161592" y="179647"/>
                  <a:pt x="155055" y="176861"/>
                </a:cubicBezTo>
                <a:lnTo>
                  <a:pt x="149001" y="174289"/>
                </a:lnTo>
                <a:cubicBezTo>
                  <a:pt x="154305" y="166306"/>
                  <a:pt x="162342" y="157359"/>
                  <a:pt x="175040" y="149643"/>
                </a:cubicBezTo>
                <a:lnTo>
                  <a:pt x="176165" y="153662"/>
                </a:lnTo>
                <a:cubicBezTo>
                  <a:pt x="178094" y="160466"/>
                  <a:pt x="185220" y="164431"/>
                  <a:pt x="192078" y="162502"/>
                </a:cubicBezTo>
                <a:cubicBezTo>
                  <a:pt x="198936" y="160573"/>
                  <a:pt x="202847" y="153447"/>
                  <a:pt x="200918" y="146589"/>
                </a:cubicBezTo>
                <a:lnTo>
                  <a:pt x="198775" y="138874"/>
                </a:lnTo>
                <a:cubicBezTo>
                  <a:pt x="202472" y="137695"/>
                  <a:pt x="206437" y="136570"/>
                  <a:pt x="210669" y="135606"/>
                </a:cubicBezTo>
                <a:cubicBezTo>
                  <a:pt x="217581" y="133999"/>
                  <a:pt x="223903" y="131320"/>
                  <a:pt x="229529" y="127676"/>
                </a:cubicBezTo>
                <a:lnTo>
                  <a:pt x="235208" y="133409"/>
                </a:lnTo>
                <a:cubicBezTo>
                  <a:pt x="240244" y="138446"/>
                  <a:pt x="248388" y="138446"/>
                  <a:pt x="253371" y="133409"/>
                </a:cubicBezTo>
                <a:cubicBezTo>
                  <a:pt x="258354" y="128373"/>
                  <a:pt x="258407" y="120229"/>
                  <a:pt x="253371" y="115246"/>
                </a:cubicBezTo>
                <a:lnTo>
                  <a:pt x="247692" y="109567"/>
                </a:lnTo>
                <a:cubicBezTo>
                  <a:pt x="254228" y="99387"/>
                  <a:pt x="257657" y="87279"/>
                  <a:pt x="257122" y="74688"/>
                </a:cubicBezTo>
                <a:lnTo>
                  <a:pt x="264998" y="72437"/>
                </a:lnTo>
                <a:cubicBezTo>
                  <a:pt x="271802" y="70509"/>
                  <a:pt x="275767" y="63383"/>
                  <a:pt x="273838" y="56525"/>
                </a:cubicBezTo>
                <a:cubicBezTo>
                  <a:pt x="271909" y="49667"/>
                  <a:pt x="264783" y="45755"/>
                  <a:pt x="257925" y="47684"/>
                </a:cubicBezTo>
                <a:lnTo>
                  <a:pt x="250585" y="49774"/>
                </a:lnTo>
                <a:cubicBezTo>
                  <a:pt x="244799" y="38415"/>
                  <a:pt x="235583" y="29414"/>
                  <a:pt x="224600" y="23788"/>
                </a:cubicBezTo>
                <a:lnTo>
                  <a:pt x="226689" y="16395"/>
                </a:lnTo>
                <a:moveTo>
                  <a:pt x="111389" y="199793"/>
                </a:moveTo>
                <a:cubicBezTo>
                  <a:pt x="111335" y="200168"/>
                  <a:pt x="111282" y="200543"/>
                  <a:pt x="111228" y="200918"/>
                </a:cubicBezTo>
                <a:cubicBezTo>
                  <a:pt x="109192" y="219456"/>
                  <a:pt x="92690" y="233011"/>
                  <a:pt x="74045" y="231350"/>
                </a:cubicBezTo>
                <a:cubicBezTo>
                  <a:pt x="55239" y="229636"/>
                  <a:pt x="41362" y="213027"/>
                  <a:pt x="42970" y="194274"/>
                </a:cubicBezTo>
                <a:cubicBezTo>
                  <a:pt x="45327" y="172307"/>
                  <a:pt x="53900" y="149269"/>
                  <a:pt x="65955" y="129231"/>
                </a:cubicBezTo>
                <a:cubicBezTo>
                  <a:pt x="86315" y="95262"/>
                  <a:pt x="123766" y="58990"/>
                  <a:pt x="189452" y="43827"/>
                </a:cubicBezTo>
                <a:cubicBezTo>
                  <a:pt x="207883" y="39594"/>
                  <a:pt x="226314" y="51060"/>
                  <a:pt x="230600" y="69545"/>
                </a:cubicBezTo>
                <a:cubicBezTo>
                  <a:pt x="234887" y="88029"/>
                  <a:pt x="223367" y="106406"/>
                  <a:pt x="204883" y="110693"/>
                </a:cubicBezTo>
                <a:cubicBezTo>
                  <a:pt x="159127" y="121140"/>
                  <a:pt x="136571" y="144822"/>
                  <a:pt x="124784" y="164431"/>
                </a:cubicBezTo>
                <a:cubicBezTo>
                  <a:pt x="118997" y="174075"/>
                  <a:pt x="113479" y="186291"/>
                  <a:pt x="111389" y="199793"/>
                </a:cubicBezTo>
                <a:lnTo>
                  <a:pt x="111389" y="199793"/>
                </a:lnTo>
                <a:moveTo>
                  <a:pt x="102870" y="171450"/>
                </a:moveTo>
                <a:cubicBezTo>
                  <a:pt x="102870" y="161981"/>
                  <a:pt x="95194" y="154305"/>
                  <a:pt x="85725" y="154305"/>
                </a:cubicBezTo>
                <a:cubicBezTo>
                  <a:pt x="76256" y="154305"/>
                  <a:pt x="68580" y="161981"/>
                  <a:pt x="68580" y="171450"/>
                </a:cubicBezTo>
                <a:cubicBezTo>
                  <a:pt x="68580" y="180919"/>
                  <a:pt x="76256" y="188595"/>
                  <a:pt x="85725" y="188595"/>
                </a:cubicBezTo>
                <a:cubicBezTo>
                  <a:pt x="95194" y="188595"/>
                  <a:pt x="102870" y="180919"/>
                  <a:pt x="102870" y="171450"/>
                </a:cubicBezTo>
                <a:moveTo>
                  <a:pt x="128588" y="124301"/>
                </a:moveTo>
                <a:cubicBezTo>
                  <a:pt x="135689" y="124301"/>
                  <a:pt x="141446" y="118544"/>
                  <a:pt x="141446" y="111443"/>
                </a:cubicBezTo>
                <a:cubicBezTo>
                  <a:pt x="141446" y="104341"/>
                  <a:pt x="135689" y="98584"/>
                  <a:pt x="128588" y="98584"/>
                </a:cubicBezTo>
                <a:cubicBezTo>
                  <a:pt x="121486" y="98584"/>
                  <a:pt x="115729" y="104341"/>
                  <a:pt x="115729" y="111443"/>
                </a:cubicBezTo>
                <a:cubicBezTo>
                  <a:pt x="115729" y="118544"/>
                  <a:pt x="121486" y="124301"/>
                  <a:pt x="128588" y="124301"/>
                </a:cubicBez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731518" y="3243685"/>
            <a:ext cx="1645920" cy="1828800"/>
          </a:xfrm>
          <a:custGeom>
            <a:avLst/>
            <a:gdLst/>
            <a:ahLst/>
            <a:cxnLst/>
            <a:rect l="l" t="t" r="r" b="b"/>
            <a:pathLst>
              <a:path w="1645920" h="1828800">
                <a:moveTo>
                  <a:pt x="0" y="1828800"/>
                </a:moveTo>
                <a:lnTo>
                  <a:pt x="0" y="0"/>
                </a:lnTo>
                <a:lnTo>
                  <a:pt x="1645920" y="0"/>
                </a:lnTo>
                <a:lnTo>
                  <a:pt x="1645920" y="1828800"/>
                </a:lnTo>
                <a:lnTo>
                  <a:pt x="0" y="1828800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t"/>
          <a:lstStyle/>
          <a:p>
            <a:pPr marL="0" indent="0" algn="ctr">
              <a:lnSpc>
                <a:spcPct val="120000"/>
              </a:lnSpc>
              <a:spcAft>
                <a:spcPts val="931"/>
              </a:spcAft>
              <a:buNone/>
            </a:pPr>
            <a:r>
              <a:rPr lang="en-US" sz="13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agente patógeno es el microorganismo que causa la enfermedad, como un virus o una bacteria. Su identificación es crucial para entender la transmisión de la enfermedad.</a:t>
            </a:r>
            <a:endParaRPr lang="en-US" sz="1300" dirty="0"/>
          </a:p>
        </p:txBody>
      </p:sp>
      <p:sp>
        <p:nvSpPr>
          <p:cNvPr id="39" name="Text 37"/>
          <p:cNvSpPr/>
          <p:nvPr/>
        </p:nvSpPr>
        <p:spPr>
          <a:xfrm>
            <a:off x="548638" y="2660617"/>
            <a:ext cx="2011678" cy="411653"/>
          </a:xfrm>
          <a:custGeom>
            <a:avLst/>
            <a:gdLst/>
            <a:ahLst/>
            <a:cxnLst/>
            <a:rect l="l" t="t" r="r" b="b"/>
            <a:pathLst>
              <a:path w="2011678" h="411653">
                <a:moveTo>
                  <a:pt x="0" y="411653"/>
                </a:moveTo>
                <a:lnTo>
                  <a:pt x="0" y="0"/>
                </a:lnTo>
                <a:lnTo>
                  <a:pt x="2011678" y="0"/>
                </a:lnTo>
                <a:lnTo>
                  <a:pt x="2011678" y="411653"/>
                </a:lnTo>
                <a:lnTo>
                  <a:pt x="0" y="411653"/>
                </a:lnTo>
              </a:path>
            </a:pathLst>
          </a:custGeom>
          <a:solidFill>
            <a:srgbClr val="FFFFFF">
              <a:alpha val="55000"/>
            </a:srgbClr>
          </a:solidFill>
          <a:ln/>
        </p:spPr>
        <p:txBody>
          <a:bodyPr wrap="square" lIns="182880" tIns="0" rIns="182880" bIns="0" numCol="1" spcCol="17780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Agente Patógeno</a:t>
            </a:r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1417318" y="1850052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40184" y="40184"/>
                </a:moveTo>
                <a:cubicBezTo>
                  <a:pt x="46881" y="33486"/>
                  <a:pt x="57757" y="33486"/>
                  <a:pt x="64454" y="40184"/>
                </a:cubicBezTo>
                <a:lnTo>
                  <a:pt x="68848" y="44577"/>
                </a:lnTo>
                <a:cubicBezTo>
                  <a:pt x="87707" y="63437"/>
                  <a:pt x="120015" y="50042"/>
                  <a:pt x="120015" y="23306"/>
                </a:cubicBezTo>
                <a:lnTo>
                  <a:pt x="120015" y="17145"/>
                </a:lnTo>
                <a:cubicBezTo>
                  <a:pt x="120015" y="7662"/>
                  <a:pt x="127677" y="0"/>
                  <a:pt x="137160" y="0"/>
                </a:cubicBezTo>
                <a:cubicBezTo>
                  <a:pt x="146643" y="0"/>
                  <a:pt x="154305" y="7662"/>
                  <a:pt x="154305" y="17145"/>
                </a:cubicBezTo>
                <a:lnTo>
                  <a:pt x="154305" y="23306"/>
                </a:lnTo>
                <a:cubicBezTo>
                  <a:pt x="154305" y="50042"/>
                  <a:pt x="186612" y="63436"/>
                  <a:pt x="205526" y="44523"/>
                </a:cubicBezTo>
                <a:lnTo>
                  <a:pt x="209919" y="40130"/>
                </a:lnTo>
                <a:cubicBezTo>
                  <a:pt x="216616" y="33433"/>
                  <a:pt x="227493" y="33433"/>
                  <a:pt x="234190" y="40130"/>
                </a:cubicBezTo>
                <a:cubicBezTo>
                  <a:pt x="240887" y="46827"/>
                  <a:pt x="240887" y="57704"/>
                  <a:pt x="234190" y="64401"/>
                </a:cubicBezTo>
                <a:lnTo>
                  <a:pt x="229796" y="68794"/>
                </a:lnTo>
                <a:cubicBezTo>
                  <a:pt x="210883" y="87707"/>
                  <a:pt x="224278" y="120015"/>
                  <a:pt x="251013" y="120015"/>
                </a:cubicBezTo>
                <a:lnTo>
                  <a:pt x="257175" y="120015"/>
                </a:lnTo>
                <a:cubicBezTo>
                  <a:pt x="266658" y="120015"/>
                  <a:pt x="274320" y="127677"/>
                  <a:pt x="274320" y="137160"/>
                </a:cubicBezTo>
                <a:cubicBezTo>
                  <a:pt x="274320" y="146643"/>
                  <a:pt x="266658" y="154305"/>
                  <a:pt x="257175" y="154305"/>
                </a:cubicBezTo>
                <a:lnTo>
                  <a:pt x="251013" y="154305"/>
                </a:lnTo>
                <a:cubicBezTo>
                  <a:pt x="224278" y="154305"/>
                  <a:pt x="210883" y="186612"/>
                  <a:pt x="229796" y="205526"/>
                </a:cubicBezTo>
                <a:lnTo>
                  <a:pt x="234190" y="209919"/>
                </a:lnTo>
                <a:cubicBezTo>
                  <a:pt x="240887" y="216616"/>
                  <a:pt x="240887" y="227493"/>
                  <a:pt x="234190" y="234190"/>
                </a:cubicBezTo>
                <a:cubicBezTo>
                  <a:pt x="227493" y="240887"/>
                  <a:pt x="216616" y="240887"/>
                  <a:pt x="209919" y="234190"/>
                </a:cubicBezTo>
                <a:lnTo>
                  <a:pt x="205526" y="229796"/>
                </a:lnTo>
                <a:cubicBezTo>
                  <a:pt x="186612" y="210883"/>
                  <a:pt x="154305" y="224278"/>
                  <a:pt x="154305" y="251013"/>
                </a:cubicBezTo>
                <a:lnTo>
                  <a:pt x="154305" y="257175"/>
                </a:lnTo>
                <a:cubicBezTo>
                  <a:pt x="154305" y="266658"/>
                  <a:pt x="146643" y="274320"/>
                  <a:pt x="137160" y="274320"/>
                </a:cubicBezTo>
                <a:cubicBezTo>
                  <a:pt x="127677" y="274320"/>
                  <a:pt x="120015" y="266658"/>
                  <a:pt x="120015" y="257175"/>
                </a:cubicBezTo>
                <a:lnTo>
                  <a:pt x="120015" y="251013"/>
                </a:lnTo>
                <a:cubicBezTo>
                  <a:pt x="120015" y="224278"/>
                  <a:pt x="87707" y="210883"/>
                  <a:pt x="68794" y="229796"/>
                </a:cubicBezTo>
                <a:lnTo>
                  <a:pt x="64401" y="234190"/>
                </a:lnTo>
                <a:cubicBezTo>
                  <a:pt x="57704" y="240887"/>
                  <a:pt x="46827" y="240887"/>
                  <a:pt x="40130" y="234190"/>
                </a:cubicBezTo>
                <a:cubicBezTo>
                  <a:pt x="33433" y="227493"/>
                  <a:pt x="33433" y="216616"/>
                  <a:pt x="40130" y="209919"/>
                </a:cubicBezTo>
                <a:lnTo>
                  <a:pt x="44523" y="205526"/>
                </a:lnTo>
                <a:cubicBezTo>
                  <a:pt x="63436" y="186612"/>
                  <a:pt x="50042" y="154305"/>
                  <a:pt x="23306" y="154305"/>
                </a:cubicBezTo>
                <a:lnTo>
                  <a:pt x="17145" y="154305"/>
                </a:lnTo>
                <a:cubicBezTo>
                  <a:pt x="7662" y="154305"/>
                  <a:pt x="0" y="146643"/>
                  <a:pt x="0" y="137160"/>
                </a:cubicBezTo>
                <a:cubicBezTo>
                  <a:pt x="0" y="127677"/>
                  <a:pt x="7662" y="120015"/>
                  <a:pt x="17145" y="120015"/>
                </a:cubicBezTo>
                <a:lnTo>
                  <a:pt x="23306" y="120015"/>
                </a:lnTo>
                <a:cubicBezTo>
                  <a:pt x="50042" y="120015"/>
                  <a:pt x="63436" y="87707"/>
                  <a:pt x="44523" y="68794"/>
                </a:cubicBezTo>
                <a:lnTo>
                  <a:pt x="40184" y="64401"/>
                </a:lnTo>
                <a:cubicBezTo>
                  <a:pt x="33486" y="57704"/>
                  <a:pt x="33486" y="46881"/>
                  <a:pt x="40184" y="40183"/>
                </a:cubicBezTo>
                <a:lnTo>
                  <a:pt x="40184" y="40184"/>
                </a:lnTo>
                <a:moveTo>
                  <a:pt x="137160" y="53364"/>
                </a:moveTo>
                <a:cubicBezTo>
                  <a:pt x="124676" y="72866"/>
                  <a:pt x="100513" y="82885"/>
                  <a:pt x="77903" y="77903"/>
                </a:cubicBezTo>
                <a:cubicBezTo>
                  <a:pt x="82885" y="100513"/>
                  <a:pt x="72866" y="124676"/>
                  <a:pt x="53364" y="137160"/>
                </a:cubicBezTo>
                <a:cubicBezTo>
                  <a:pt x="72866" y="149644"/>
                  <a:pt x="82885" y="173807"/>
                  <a:pt x="77903" y="196417"/>
                </a:cubicBezTo>
                <a:cubicBezTo>
                  <a:pt x="100513" y="191435"/>
                  <a:pt x="124676" y="201454"/>
                  <a:pt x="137160" y="220956"/>
                </a:cubicBezTo>
                <a:cubicBezTo>
                  <a:pt x="149644" y="201454"/>
                  <a:pt x="173807" y="191435"/>
                  <a:pt x="196417" y="196417"/>
                </a:cubicBezTo>
                <a:cubicBezTo>
                  <a:pt x="191435" y="173807"/>
                  <a:pt x="201454" y="149644"/>
                  <a:pt x="220956" y="137160"/>
                </a:cubicBezTo>
                <a:cubicBezTo>
                  <a:pt x="201454" y="124676"/>
                  <a:pt x="191435" y="100513"/>
                  <a:pt x="196417" y="77903"/>
                </a:cubicBezTo>
                <a:cubicBezTo>
                  <a:pt x="185059" y="80421"/>
                  <a:pt x="173325" y="79135"/>
                  <a:pt x="162878" y="74795"/>
                </a:cubicBezTo>
                <a:cubicBezTo>
                  <a:pt x="152483" y="70455"/>
                  <a:pt x="143375" y="63115"/>
                  <a:pt x="137160" y="53364"/>
                </a:cubicBezTo>
                <a:lnTo>
                  <a:pt x="137160" y="53364"/>
                </a:lnTo>
                <a:moveTo>
                  <a:pt x="102870" y="120015"/>
                </a:moveTo>
                <a:cubicBezTo>
                  <a:pt x="102870" y="110546"/>
                  <a:pt x="110546" y="102870"/>
                  <a:pt x="120015" y="102870"/>
                </a:cubicBezTo>
                <a:cubicBezTo>
                  <a:pt x="129484" y="102870"/>
                  <a:pt x="137160" y="110546"/>
                  <a:pt x="137160" y="120015"/>
                </a:cubicBezTo>
                <a:cubicBezTo>
                  <a:pt x="137160" y="129484"/>
                  <a:pt x="129484" y="137160"/>
                  <a:pt x="120015" y="137160"/>
                </a:cubicBezTo>
                <a:cubicBezTo>
                  <a:pt x="110546" y="137160"/>
                  <a:pt x="102870" y="129484"/>
                  <a:pt x="102870" y="120015"/>
                </a:cubicBezTo>
                <a:moveTo>
                  <a:pt x="162878" y="150019"/>
                </a:moveTo>
                <a:cubicBezTo>
                  <a:pt x="169979" y="150019"/>
                  <a:pt x="175736" y="155776"/>
                  <a:pt x="175736" y="162878"/>
                </a:cubicBezTo>
                <a:cubicBezTo>
                  <a:pt x="175736" y="169979"/>
                  <a:pt x="169979" y="175736"/>
                  <a:pt x="162878" y="175736"/>
                </a:cubicBezTo>
                <a:cubicBezTo>
                  <a:pt x="155776" y="175736"/>
                  <a:pt x="150019" y="169979"/>
                  <a:pt x="150019" y="162878"/>
                </a:cubicBezTo>
                <a:cubicBezTo>
                  <a:pt x="150019" y="155776"/>
                  <a:pt x="155776" y="150019"/>
                  <a:pt x="162878" y="150019"/>
                </a:cubicBezTo>
                <a:lnTo>
                  <a:pt x="162878" y="150019"/>
                </a:lnTo>
              </a:path>
            </a:pathLst>
          </a:custGeom>
          <a:solidFill>
            <a:srgbClr val="7709FE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754</Words>
  <Application>Microsoft Macintosh PowerPoint</Application>
  <PresentationFormat>Panorámica</PresentationFormat>
  <Paragraphs>76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2</cp:revision>
  <dcterms:created xsi:type="dcterms:W3CDTF">2025-02-27T06:52:41Z</dcterms:created>
  <dcterms:modified xsi:type="dcterms:W3CDTF">2025-02-27T06:57:16Z</dcterms:modified>
</cp:coreProperties>
</file>