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7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1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94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3"/>
            <a:srcRect t="752" b="752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31519" y="5473446"/>
            <a:ext cx="10728960" cy="9144"/>
          </a:xfrm>
          <a:custGeom>
            <a:avLst/>
            <a:gdLst/>
            <a:ahLst/>
            <a:cxnLst/>
            <a:rect l="l" t="t" r="r" b="b"/>
            <a:pathLst>
              <a:path w="10728960" h="9144">
                <a:moveTo>
                  <a:pt x="0" y="9144"/>
                </a:moveTo>
                <a:lnTo>
                  <a:pt x="0" y="0"/>
                </a:lnTo>
                <a:lnTo>
                  <a:pt x="10728960" y="0"/>
                </a:lnTo>
                <a:lnTo>
                  <a:pt x="10728960" y="9144"/>
                </a:lnTo>
                <a:lnTo>
                  <a:pt x="0" y="9144"/>
                </a:lnTo>
              </a:path>
            </a:pathLst>
          </a:custGeom>
          <a:solidFill>
            <a:srgbClr val="FFFFFF">
              <a:alpha val="5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31520" y="1723241"/>
            <a:ext cx="10728960" cy="3529224"/>
          </a:xfrm>
          <a:custGeom>
            <a:avLst/>
            <a:gdLst/>
            <a:ahLst/>
            <a:cxnLst/>
            <a:rect l="l" t="t" r="r" b="b"/>
            <a:pathLst>
              <a:path w="10728960" h="3529224">
                <a:moveTo>
                  <a:pt x="0" y="3529224"/>
                </a:moveTo>
                <a:lnTo>
                  <a:pt x="0" y="0"/>
                </a:lnTo>
                <a:lnTo>
                  <a:pt x="10728960" y="0"/>
                </a:lnTo>
                <a:lnTo>
                  <a:pt x="10728960" y="3529224"/>
                </a:lnTo>
                <a:lnTo>
                  <a:pt x="0" y="3529224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4800" dirty="0"/>
          </a:p>
        </p:txBody>
      </p:sp>
      <p:sp>
        <p:nvSpPr>
          <p:cNvPr id="7" name="Text 5"/>
          <p:cNvSpPr/>
          <p:nvPr/>
        </p:nvSpPr>
        <p:spPr>
          <a:xfrm>
            <a:off x="731520" y="395836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80" h="1097280">
                <a:moveTo>
                  <a:pt x="0" y="1097280"/>
                </a:moveTo>
                <a:lnTo>
                  <a:pt x="0" y="0"/>
                </a:ln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31520" y="5712716"/>
            <a:ext cx="10728960" cy="823339"/>
          </a:xfrm>
          <a:custGeom>
            <a:avLst/>
            <a:gdLst/>
            <a:ahLst/>
            <a:cxnLst/>
            <a:rect l="l" t="t" r="r" b="b"/>
            <a:pathLst>
              <a:path w="10728960" h="823339">
                <a:moveTo>
                  <a:pt x="0" y="823339"/>
                </a:moveTo>
                <a:lnTo>
                  <a:pt x="0" y="0"/>
                </a:lnTo>
                <a:lnTo>
                  <a:pt x="10728960" y="0"/>
                </a:lnTo>
                <a:lnTo>
                  <a:pt x="10728960" y="823339"/>
                </a:lnTo>
                <a:lnTo>
                  <a:pt x="0" y="82333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Estructura, Funciones y Coordinación del Sistema Nervioso Humano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5054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378704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112352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640080" y="1"/>
            <a:ext cx="8032593" cy="1034799"/>
          </a:xfrm>
          <a:custGeom>
            <a:avLst/>
            <a:gdLst/>
            <a:ahLst/>
            <a:cxnLst/>
            <a:rect l="l" t="t" r="r" b="b"/>
            <a:pathLst>
              <a:path w="8032593" h="1034799">
                <a:moveTo>
                  <a:pt x="0" y="1034799"/>
                </a:moveTo>
                <a:lnTo>
                  <a:pt x="0" y="0"/>
                </a:lnTo>
                <a:lnTo>
                  <a:pt x="8032593" y="0"/>
                </a:lnTo>
                <a:lnTo>
                  <a:pt x="8032593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Células de la Neuroglia y sus Funciones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8900160" y="0"/>
            <a:ext cx="3291840" cy="6858000"/>
          </a:xfrm>
          <a:custGeom>
            <a:avLst/>
            <a:gdLst/>
            <a:ahLst/>
            <a:cxnLst/>
            <a:rect l="l" t="t" r="r" b="b"/>
            <a:pathLst>
              <a:path w="3291840" h="6858000">
                <a:moveTo>
                  <a:pt x="0" y="68580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6294" r="3629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57765" y="6309360"/>
            <a:ext cx="7130221" cy="548640"/>
          </a:xfrm>
          <a:custGeom>
            <a:avLst/>
            <a:gdLst/>
            <a:ahLst/>
            <a:cxnLst/>
            <a:rect l="l" t="t" r="r" b="b"/>
            <a:pathLst>
              <a:path w="7130221" h="548640">
                <a:moveTo>
                  <a:pt x="0" y="548640"/>
                </a:moveTo>
                <a:lnTo>
                  <a:pt x="0" y="0"/>
                </a:lnTo>
                <a:lnTo>
                  <a:pt x="7130221" y="0"/>
                </a:lnTo>
                <a:lnTo>
                  <a:pt x="7130221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6112353" y="2755681"/>
            <a:ext cx="2560320" cy="3291840"/>
          </a:xfrm>
          <a:custGeom>
            <a:avLst/>
            <a:gdLst/>
            <a:ahLst/>
            <a:cxnLst/>
            <a:rect l="l" t="t" r="r" b="b"/>
            <a:pathLst>
              <a:path w="2560320" h="3291840">
                <a:moveTo>
                  <a:pt x="0" y="32918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Actúan como células inmunitarias en el sistema nervioso central, protegiendo contra infecciones y eliminando desechos celulares.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112353" y="2068060"/>
            <a:ext cx="2560320" cy="548640"/>
          </a:xfrm>
          <a:custGeom>
            <a:avLst/>
            <a:gdLst/>
            <a:ahLst/>
            <a:cxnLst/>
            <a:rect l="l" t="t" r="r" b="b"/>
            <a:pathLst>
              <a:path w="2560320" h="548640">
                <a:moveTo>
                  <a:pt x="0" y="5486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Microglía</a:t>
            </a:r>
            <a:endParaRPr lang="en-US" sz="2000" b="1" dirty="0"/>
          </a:p>
        </p:txBody>
      </p:sp>
      <p:sp>
        <p:nvSpPr>
          <p:cNvPr id="15" name="Text 13"/>
          <p:cNvSpPr/>
          <p:nvPr/>
        </p:nvSpPr>
        <p:spPr>
          <a:xfrm>
            <a:off x="3378704" y="2755681"/>
            <a:ext cx="2560320" cy="3291840"/>
          </a:xfrm>
          <a:custGeom>
            <a:avLst/>
            <a:gdLst/>
            <a:ahLst/>
            <a:cxnLst/>
            <a:rect l="l" t="t" r="r" b="b"/>
            <a:pathLst>
              <a:path w="2560320" h="3291840">
                <a:moveTo>
                  <a:pt x="0" y="32918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Brindan soporte estructural y metabólico a las neuronas, ayudando a mantener el entorno adecuado para su funcionamiento</a:t>
            </a: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378704" y="2068060"/>
            <a:ext cx="2560320" cy="548640"/>
          </a:xfrm>
          <a:custGeom>
            <a:avLst/>
            <a:gdLst/>
            <a:ahLst/>
            <a:cxnLst/>
            <a:rect l="l" t="t" r="r" b="b"/>
            <a:pathLst>
              <a:path w="2560320" h="548640">
                <a:moveTo>
                  <a:pt x="0" y="5486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Astrocitos</a:t>
            </a:r>
            <a:endParaRPr lang="en-US" sz="2000" b="1" dirty="0"/>
          </a:p>
        </p:txBody>
      </p:sp>
      <p:sp>
        <p:nvSpPr>
          <p:cNvPr id="17" name="Text 15"/>
          <p:cNvSpPr/>
          <p:nvPr/>
        </p:nvSpPr>
        <p:spPr>
          <a:xfrm>
            <a:off x="645055" y="2755681"/>
            <a:ext cx="2560320" cy="3291840"/>
          </a:xfrm>
          <a:custGeom>
            <a:avLst/>
            <a:gdLst/>
            <a:ahLst/>
            <a:cxnLst/>
            <a:rect l="l" t="t" r="r" b="b"/>
            <a:pathLst>
              <a:path w="2560320" h="3291840">
                <a:moveTo>
                  <a:pt x="0" y="32918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Forman la mielina en el sistema nervioso central, lo que permite una transmisión más rápida de los impulsos nerviosos.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45055" y="2068060"/>
            <a:ext cx="2560320" cy="548640"/>
          </a:xfrm>
          <a:custGeom>
            <a:avLst/>
            <a:gdLst/>
            <a:ahLst/>
            <a:cxnLst/>
            <a:rect l="l" t="t" r="r" b="b"/>
            <a:pathLst>
              <a:path w="2560320" h="548640">
                <a:moveTo>
                  <a:pt x="0" y="5486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Oligodendrocitos</a:t>
            </a:r>
            <a:endParaRPr lang="en-US" sz="2000" b="1" dirty="0"/>
          </a:p>
        </p:txBody>
      </p:sp>
      <p:sp>
        <p:nvSpPr>
          <p:cNvPr id="19" name="Text 17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76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-7640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49028" y="1164617"/>
            <a:ext cx="10572412" cy="10672"/>
          </a:xfrm>
          <a:custGeom>
            <a:avLst/>
            <a:gdLst/>
            <a:ahLst/>
            <a:cxnLst/>
            <a:rect l="l" t="t" r="r" b="b"/>
            <a:pathLst>
              <a:path w="10572412" h="10672">
                <a:moveTo>
                  <a:pt x="0" y="0"/>
                </a:moveTo>
                <a:lnTo>
                  <a:pt x="10572412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268494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4602243" y="206954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8240206" y="206954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2609987" y="4430238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 flipH="1" flipV="1">
            <a:off x="6270564" y="4430238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 flipH="1" flipV="1">
            <a:off x="949028" y="206954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49995" y="1"/>
            <a:ext cx="10605525" cy="1034799"/>
          </a:xfrm>
          <a:custGeom>
            <a:avLst/>
            <a:gdLst/>
            <a:ahLst/>
            <a:cxnLst/>
            <a:rect l="l" t="t" r="r" b="b"/>
            <a:pathLst>
              <a:path w="10605525" h="1034799">
                <a:moveTo>
                  <a:pt x="0" y="1034799"/>
                </a:moveTo>
                <a:lnTo>
                  <a:pt x="0" y="0"/>
                </a:lnTo>
                <a:lnTo>
                  <a:pt x="10605525" y="0"/>
                </a:lnTo>
                <a:lnTo>
                  <a:pt x="10605525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Conclusión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376869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949995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6465691" y="4090948"/>
            <a:ext cx="3108960" cy="1920240"/>
          </a:xfrm>
          <a:custGeom>
            <a:avLst/>
            <a:gdLst/>
            <a:ahLst/>
            <a:cxnLst/>
            <a:rect l="l" t="t" r="r" b="b"/>
            <a:pathLst>
              <a:path w="3108960" h="1920240">
                <a:moveTo>
                  <a:pt x="0" y="19202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Controla los movimientos voluntarios del cuerpo y la recepción de estímulos sensoriales.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271531" y="3891760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40" y="0"/>
                </a:lnTo>
                <a:lnTo>
                  <a:pt x="3108960" y="274320"/>
                </a:lnTo>
                <a:lnTo>
                  <a:pt x="283464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Sistema Nervioso Somático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2812740" y="4090948"/>
            <a:ext cx="3108960" cy="1920240"/>
          </a:xfrm>
          <a:custGeom>
            <a:avLst/>
            <a:gdLst/>
            <a:ahLst/>
            <a:cxnLst/>
            <a:rect l="l" t="t" r="r" b="b"/>
            <a:pathLst>
              <a:path w="3108960" h="1920240">
                <a:moveTo>
                  <a:pt x="0" y="19202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Regula funciones involuntarias del cuerpo, como la digestión y la frecuencia cardíaca.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2610954" y="3891760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40" y="0"/>
                </a:lnTo>
                <a:lnTo>
                  <a:pt x="3108960" y="274320"/>
                </a:lnTo>
                <a:lnTo>
                  <a:pt x="283464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Sistema Nervioso Autónomo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8442959" y="1730252"/>
            <a:ext cx="3108960" cy="1920240"/>
          </a:xfrm>
          <a:custGeom>
            <a:avLst/>
            <a:gdLst/>
            <a:ahLst/>
            <a:cxnLst/>
            <a:rect l="l" t="t" r="r" b="b"/>
            <a:pathLst>
              <a:path w="3108960" h="1920240">
                <a:moveTo>
                  <a:pt x="0" y="19202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SNC está compuesto por el encéfalo, que incluye el cerebro, cerebelo y tronco encefálico, y la médula espinal.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241173" y="153106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40" y="0"/>
                </a:lnTo>
                <a:lnTo>
                  <a:pt x="3108960" y="274320"/>
                </a:lnTo>
                <a:lnTo>
                  <a:pt x="283464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Componentes del SNC</a:t>
            </a: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4797370" y="1730252"/>
            <a:ext cx="3108960" cy="1920240"/>
          </a:xfrm>
          <a:custGeom>
            <a:avLst/>
            <a:gdLst/>
            <a:ahLst/>
            <a:cxnLst/>
            <a:rect l="l" t="t" r="r" b="b"/>
            <a:pathLst>
              <a:path w="3108960" h="1920240">
                <a:moveTo>
                  <a:pt x="0" y="19202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Regula los movimientos voluntarios y transmite información sensorial al SNC.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603210" y="153106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40" y="0"/>
                </a:lnTo>
                <a:lnTo>
                  <a:pt x="3108960" y="274320"/>
                </a:lnTo>
                <a:lnTo>
                  <a:pt x="283464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del Sistema Nervioso</a:t>
            </a: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151781" y="1730252"/>
            <a:ext cx="3108960" cy="1920240"/>
          </a:xfrm>
          <a:custGeom>
            <a:avLst/>
            <a:gdLst/>
            <a:ahLst/>
            <a:cxnLst/>
            <a:rect l="l" t="t" r="r" b="b"/>
            <a:pathLst>
              <a:path w="3108960" h="1920240">
                <a:moveTo>
                  <a:pt x="0" y="19202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sistema nervioso se divide en dos partes principales: el Sistema Nervioso Central (SNC) y el Sistema Nervioso Periférico (SNP).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49995" y="153106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40" y="0"/>
                </a:lnTo>
                <a:lnTo>
                  <a:pt x="3108960" y="274320"/>
                </a:lnTo>
                <a:lnTo>
                  <a:pt x="283464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Divisiones del Sistema Nervioso</a:t>
            </a: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640080" y="1"/>
            <a:ext cx="8032593" cy="1034799"/>
          </a:xfrm>
          <a:custGeom>
            <a:avLst/>
            <a:gdLst/>
            <a:ahLst/>
            <a:cxnLst/>
            <a:rect l="l" t="t" r="r" b="b"/>
            <a:pathLst>
              <a:path w="8032593" h="1034799">
                <a:moveTo>
                  <a:pt x="0" y="1034799"/>
                </a:moveTo>
                <a:lnTo>
                  <a:pt x="0" y="0"/>
                </a:lnTo>
                <a:lnTo>
                  <a:pt x="8032593" y="0"/>
                </a:lnTo>
                <a:lnTo>
                  <a:pt x="8032593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Introducción al Sistema Nervioso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900160" y="0"/>
            <a:ext cx="3291840" cy="6858000"/>
          </a:xfrm>
          <a:custGeom>
            <a:avLst/>
            <a:gdLst/>
            <a:ahLst/>
            <a:cxnLst/>
            <a:rect l="l" t="t" r="r" b="b"/>
            <a:pathLst>
              <a:path w="3291840" h="6858000">
                <a:moveTo>
                  <a:pt x="0" y="68580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6294" r="3629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130221" cy="548640"/>
          </a:xfrm>
          <a:custGeom>
            <a:avLst/>
            <a:gdLst/>
            <a:ahLst/>
            <a:cxnLst/>
            <a:rect l="l" t="t" r="r" b="b"/>
            <a:pathLst>
              <a:path w="7130221" h="548640">
                <a:moveTo>
                  <a:pt x="0" y="548640"/>
                </a:moveTo>
                <a:lnTo>
                  <a:pt x="0" y="0"/>
                </a:lnTo>
                <a:lnTo>
                  <a:pt x="7130221" y="0"/>
                </a:lnTo>
                <a:lnTo>
                  <a:pt x="7130221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112353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sistema nervioso periférico conecta el sistema nervioso central con el resto del cuerpo. Incluye nervios craneales y espinales que facilitan la comunicación entre el cerebro y los órganos.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112353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Sistema Nervioso Periférico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6112353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71450" y="42863"/>
                </a:moveTo>
                <a:cubicBezTo>
                  <a:pt x="191185" y="42863"/>
                  <a:pt x="207169" y="58847"/>
                  <a:pt x="207169" y="78581"/>
                </a:cubicBezTo>
                <a:lnTo>
                  <a:pt x="207169" y="114300"/>
                </a:lnTo>
                <a:lnTo>
                  <a:pt x="189935" y="114300"/>
                </a:lnTo>
                <a:cubicBezTo>
                  <a:pt x="184398" y="101709"/>
                  <a:pt x="171807" y="92869"/>
                  <a:pt x="157163" y="92869"/>
                </a:cubicBezTo>
                <a:cubicBezTo>
                  <a:pt x="137428" y="92869"/>
                  <a:pt x="121444" y="108853"/>
                  <a:pt x="121444" y="128588"/>
                </a:cubicBezTo>
                <a:cubicBezTo>
                  <a:pt x="121444" y="148322"/>
                  <a:pt x="137428" y="164306"/>
                  <a:pt x="157163" y="164306"/>
                </a:cubicBezTo>
                <a:cubicBezTo>
                  <a:pt x="171807" y="164306"/>
                  <a:pt x="184398" y="155466"/>
                  <a:pt x="189935" y="142875"/>
                </a:cubicBezTo>
                <a:lnTo>
                  <a:pt x="207169" y="142875"/>
                </a:lnTo>
                <a:lnTo>
                  <a:pt x="207169" y="228600"/>
                </a:lnTo>
                <a:lnTo>
                  <a:pt x="171450" y="228600"/>
                </a:lnTo>
                <a:cubicBezTo>
                  <a:pt x="147786" y="228600"/>
                  <a:pt x="128588" y="247799"/>
                  <a:pt x="128588" y="271463"/>
                </a:cubicBezTo>
                <a:lnTo>
                  <a:pt x="128588" y="281553"/>
                </a:lnTo>
                <a:cubicBezTo>
                  <a:pt x="115997" y="287089"/>
                  <a:pt x="107156" y="299680"/>
                  <a:pt x="107156" y="314325"/>
                </a:cubicBezTo>
                <a:cubicBezTo>
                  <a:pt x="107156" y="334060"/>
                  <a:pt x="123140" y="350044"/>
                  <a:pt x="142875" y="350044"/>
                </a:cubicBezTo>
                <a:cubicBezTo>
                  <a:pt x="162610" y="350044"/>
                  <a:pt x="178594" y="334060"/>
                  <a:pt x="178594" y="314325"/>
                </a:cubicBezTo>
                <a:cubicBezTo>
                  <a:pt x="178594" y="299680"/>
                  <a:pt x="169753" y="287090"/>
                  <a:pt x="157163" y="281553"/>
                </a:cubicBezTo>
                <a:lnTo>
                  <a:pt x="157163" y="271463"/>
                </a:lnTo>
                <a:cubicBezTo>
                  <a:pt x="157163" y="263604"/>
                  <a:pt x="163592" y="257175"/>
                  <a:pt x="171450" y="257175"/>
                </a:cubicBezTo>
                <a:lnTo>
                  <a:pt x="207169" y="257175"/>
                </a:lnTo>
                <a:lnTo>
                  <a:pt x="207169" y="375047"/>
                </a:lnTo>
                <a:cubicBezTo>
                  <a:pt x="207169" y="396746"/>
                  <a:pt x="189577" y="414338"/>
                  <a:pt x="167878" y="414338"/>
                </a:cubicBezTo>
                <a:cubicBezTo>
                  <a:pt x="151983" y="414338"/>
                  <a:pt x="138232" y="404872"/>
                  <a:pt x="132070" y="391210"/>
                </a:cubicBezTo>
                <a:cubicBezTo>
                  <a:pt x="128677" y="383709"/>
                  <a:pt x="121354" y="378797"/>
                  <a:pt x="113139" y="378619"/>
                </a:cubicBezTo>
                <a:cubicBezTo>
                  <a:pt x="90011" y="377994"/>
                  <a:pt x="71437" y="359063"/>
                  <a:pt x="71437" y="335756"/>
                </a:cubicBezTo>
                <a:cubicBezTo>
                  <a:pt x="71437" y="333435"/>
                  <a:pt x="71616" y="331113"/>
                  <a:pt x="71973" y="328970"/>
                </a:cubicBezTo>
                <a:cubicBezTo>
                  <a:pt x="73223" y="321380"/>
                  <a:pt x="70187" y="313700"/>
                  <a:pt x="64204" y="308878"/>
                </a:cubicBezTo>
                <a:cubicBezTo>
                  <a:pt x="51167" y="298341"/>
                  <a:pt x="42862" y="282357"/>
                  <a:pt x="42862" y="264319"/>
                </a:cubicBezTo>
                <a:cubicBezTo>
                  <a:pt x="42862" y="247085"/>
                  <a:pt x="50453" y="231636"/>
                  <a:pt x="62597" y="221188"/>
                </a:cubicBezTo>
                <a:cubicBezTo>
                  <a:pt x="69741" y="215027"/>
                  <a:pt x="71973" y="204847"/>
                  <a:pt x="68044" y="196185"/>
                </a:cubicBezTo>
                <a:cubicBezTo>
                  <a:pt x="65633" y="190827"/>
                  <a:pt x="64294" y="184934"/>
                  <a:pt x="64294" y="178594"/>
                </a:cubicBezTo>
                <a:cubicBezTo>
                  <a:pt x="64294" y="161806"/>
                  <a:pt x="73938" y="147250"/>
                  <a:pt x="88136" y="140196"/>
                </a:cubicBezTo>
                <a:cubicBezTo>
                  <a:pt x="95369" y="136624"/>
                  <a:pt x="100013" y="129213"/>
                  <a:pt x="100013" y="121176"/>
                </a:cubicBezTo>
                <a:cubicBezTo>
                  <a:pt x="100102" y="103942"/>
                  <a:pt x="110460" y="89029"/>
                  <a:pt x="125283" y="82332"/>
                </a:cubicBezTo>
                <a:cubicBezTo>
                  <a:pt x="130998" y="79742"/>
                  <a:pt x="135374" y="74742"/>
                  <a:pt x="137071" y="68669"/>
                </a:cubicBezTo>
                <a:cubicBezTo>
                  <a:pt x="141357" y="53757"/>
                  <a:pt x="155198" y="42863"/>
                  <a:pt x="171450" y="42863"/>
                </a:cubicBezTo>
                <a:lnTo>
                  <a:pt x="171450" y="42863"/>
                </a:lnTo>
                <a:moveTo>
                  <a:pt x="167878" y="457200"/>
                </a:moveTo>
                <a:cubicBezTo>
                  <a:pt x="191899" y="457200"/>
                  <a:pt x="213598" y="446842"/>
                  <a:pt x="228600" y="430411"/>
                </a:cubicBezTo>
                <a:cubicBezTo>
                  <a:pt x="243602" y="446931"/>
                  <a:pt x="265301" y="457200"/>
                  <a:pt x="289322" y="457200"/>
                </a:cubicBezTo>
                <a:cubicBezTo>
                  <a:pt x="318075" y="457200"/>
                  <a:pt x="343347" y="442466"/>
                  <a:pt x="357991" y="420142"/>
                </a:cubicBezTo>
                <a:cubicBezTo>
                  <a:pt x="398175" y="412998"/>
                  <a:pt x="428625" y="377904"/>
                  <a:pt x="428625" y="335756"/>
                </a:cubicBezTo>
                <a:cubicBezTo>
                  <a:pt x="428625" y="335310"/>
                  <a:pt x="428625" y="334774"/>
                  <a:pt x="428625" y="334328"/>
                </a:cubicBezTo>
                <a:cubicBezTo>
                  <a:pt x="446306" y="316290"/>
                  <a:pt x="457200" y="291554"/>
                  <a:pt x="457200" y="264319"/>
                </a:cubicBezTo>
                <a:cubicBezTo>
                  <a:pt x="457200" y="239494"/>
                  <a:pt x="448181" y="216813"/>
                  <a:pt x="433268" y="199400"/>
                </a:cubicBezTo>
                <a:cubicBezTo>
                  <a:pt x="434876" y="192703"/>
                  <a:pt x="435769" y="185738"/>
                  <a:pt x="435769" y="178594"/>
                </a:cubicBezTo>
                <a:cubicBezTo>
                  <a:pt x="435769" y="149483"/>
                  <a:pt x="421213" y="123676"/>
                  <a:pt x="399068" y="108228"/>
                </a:cubicBezTo>
                <a:cubicBezTo>
                  <a:pt x="395049" y="82421"/>
                  <a:pt x="379601" y="60454"/>
                  <a:pt x="358080" y="47685"/>
                </a:cubicBezTo>
                <a:cubicBezTo>
                  <a:pt x="346025" y="19645"/>
                  <a:pt x="318165" y="0"/>
                  <a:pt x="285750" y="0"/>
                </a:cubicBezTo>
                <a:cubicBezTo>
                  <a:pt x="263247" y="0"/>
                  <a:pt x="242888" y="9466"/>
                  <a:pt x="228600" y="24646"/>
                </a:cubicBezTo>
                <a:cubicBezTo>
                  <a:pt x="214313" y="9466"/>
                  <a:pt x="193953" y="0"/>
                  <a:pt x="171450" y="0"/>
                </a:cubicBezTo>
                <a:cubicBezTo>
                  <a:pt x="139035" y="0"/>
                  <a:pt x="111175" y="19645"/>
                  <a:pt x="99209" y="47685"/>
                </a:cubicBezTo>
                <a:cubicBezTo>
                  <a:pt x="77599" y="60454"/>
                  <a:pt x="62151" y="82421"/>
                  <a:pt x="58132" y="108228"/>
                </a:cubicBezTo>
                <a:cubicBezTo>
                  <a:pt x="35987" y="123676"/>
                  <a:pt x="21431" y="149483"/>
                  <a:pt x="21431" y="178594"/>
                </a:cubicBezTo>
                <a:cubicBezTo>
                  <a:pt x="21431" y="185738"/>
                  <a:pt x="22324" y="192703"/>
                  <a:pt x="23932" y="199400"/>
                </a:cubicBezTo>
                <a:cubicBezTo>
                  <a:pt x="9019" y="216813"/>
                  <a:pt x="0" y="239494"/>
                  <a:pt x="0" y="264319"/>
                </a:cubicBezTo>
                <a:cubicBezTo>
                  <a:pt x="0" y="291554"/>
                  <a:pt x="10894" y="316290"/>
                  <a:pt x="28575" y="334328"/>
                </a:cubicBezTo>
                <a:cubicBezTo>
                  <a:pt x="28575" y="334774"/>
                  <a:pt x="28575" y="335310"/>
                  <a:pt x="28575" y="335756"/>
                </a:cubicBezTo>
                <a:cubicBezTo>
                  <a:pt x="28575" y="377994"/>
                  <a:pt x="59025" y="412998"/>
                  <a:pt x="99209" y="420142"/>
                </a:cubicBezTo>
                <a:cubicBezTo>
                  <a:pt x="113854" y="442466"/>
                  <a:pt x="139125" y="457200"/>
                  <a:pt x="167878" y="457200"/>
                </a:cubicBezTo>
                <a:lnTo>
                  <a:pt x="167878" y="457200"/>
                </a:lnTo>
                <a:moveTo>
                  <a:pt x="289322" y="414338"/>
                </a:moveTo>
                <a:cubicBezTo>
                  <a:pt x="267623" y="414338"/>
                  <a:pt x="250031" y="396746"/>
                  <a:pt x="250031" y="375047"/>
                </a:cubicBezTo>
                <a:lnTo>
                  <a:pt x="250031" y="314325"/>
                </a:lnTo>
                <a:lnTo>
                  <a:pt x="295840" y="314325"/>
                </a:lnTo>
                <a:cubicBezTo>
                  <a:pt x="301377" y="326916"/>
                  <a:pt x="313968" y="335756"/>
                  <a:pt x="328613" y="335756"/>
                </a:cubicBezTo>
                <a:cubicBezTo>
                  <a:pt x="348347" y="335756"/>
                  <a:pt x="364331" y="319772"/>
                  <a:pt x="364331" y="300038"/>
                </a:cubicBezTo>
                <a:cubicBezTo>
                  <a:pt x="364331" y="280303"/>
                  <a:pt x="348347" y="264319"/>
                  <a:pt x="328613" y="264319"/>
                </a:cubicBezTo>
                <a:cubicBezTo>
                  <a:pt x="313968" y="264319"/>
                  <a:pt x="301377" y="273159"/>
                  <a:pt x="295840" y="285750"/>
                </a:cubicBezTo>
                <a:lnTo>
                  <a:pt x="250031" y="285750"/>
                </a:lnTo>
                <a:lnTo>
                  <a:pt x="250031" y="142875"/>
                </a:lnTo>
                <a:lnTo>
                  <a:pt x="285750" y="142875"/>
                </a:lnTo>
                <a:cubicBezTo>
                  <a:pt x="293608" y="142875"/>
                  <a:pt x="300038" y="149304"/>
                  <a:pt x="300038" y="157163"/>
                </a:cubicBezTo>
                <a:lnTo>
                  <a:pt x="300038" y="167253"/>
                </a:lnTo>
                <a:cubicBezTo>
                  <a:pt x="287447" y="172789"/>
                  <a:pt x="278606" y="185380"/>
                  <a:pt x="278606" y="200025"/>
                </a:cubicBezTo>
                <a:cubicBezTo>
                  <a:pt x="278606" y="219760"/>
                  <a:pt x="294590" y="235744"/>
                  <a:pt x="314325" y="235744"/>
                </a:cubicBezTo>
                <a:cubicBezTo>
                  <a:pt x="334060" y="235744"/>
                  <a:pt x="350044" y="219760"/>
                  <a:pt x="350044" y="200025"/>
                </a:cubicBezTo>
                <a:cubicBezTo>
                  <a:pt x="350044" y="185380"/>
                  <a:pt x="341203" y="172790"/>
                  <a:pt x="328613" y="167253"/>
                </a:cubicBezTo>
                <a:lnTo>
                  <a:pt x="328613" y="157163"/>
                </a:lnTo>
                <a:cubicBezTo>
                  <a:pt x="328613" y="133499"/>
                  <a:pt x="309414" y="114300"/>
                  <a:pt x="285750" y="114300"/>
                </a:cubicBezTo>
                <a:lnTo>
                  <a:pt x="250031" y="114300"/>
                </a:lnTo>
                <a:lnTo>
                  <a:pt x="250031" y="78581"/>
                </a:lnTo>
                <a:cubicBezTo>
                  <a:pt x="250031" y="58847"/>
                  <a:pt x="266015" y="42863"/>
                  <a:pt x="285750" y="42863"/>
                </a:cubicBezTo>
                <a:cubicBezTo>
                  <a:pt x="302002" y="42863"/>
                  <a:pt x="315843" y="53757"/>
                  <a:pt x="320129" y="68669"/>
                </a:cubicBezTo>
                <a:cubicBezTo>
                  <a:pt x="321826" y="74741"/>
                  <a:pt x="326202" y="79742"/>
                  <a:pt x="331917" y="82332"/>
                </a:cubicBezTo>
                <a:cubicBezTo>
                  <a:pt x="346740" y="89029"/>
                  <a:pt x="357098" y="103852"/>
                  <a:pt x="357188" y="121176"/>
                </a:cubicBezTo>
                <a:cubicBezTo>
                  <a:pt x="357277" y="129302"/>
                  <a:pt x="361831" y="136624"/>
                  <a:pt x="369064" y="140196"/>
                </a:cubicBezTo>
                <a:cubicBezTo>
                  <a:pt x="383262" y="147250"/>
                  <a:pt x="392906" y="161806"/>
                  <a:pt x="392906" y="178594"/>
                </a:cubicBezTo>
                <a:cubicBezTo>
                  <a:pt x="392906" y="184934"/>
                  <a:pt x="391567" y="190827"/>
                  <a:pt x="389156" y="196185"/>
                </a:cubicBezTo>
                <a:cubicBezTo>
                  <a:pt x="385227" y="204847"/>
                  <a:pt x="387459" y="214938"/>
                  <a:pt x="394603" y="221188"/>
                </a:cubicBezTo>
                <a:cubicBezTo>
                  <a:pt x="406658" y="231725"/>
                  <a:pt x="414338" y="247085"/>
                  <a:pt x="414338" y="264319"/>
                </a:cubicBezTo>
                <a:cubicBezTo>
                  <a:pt x="414338" y="282357"/>
                  <a:pt x="406033" y="298341"/>
                  <a:pt x="392995" y="308878"/>
                </a:cubicBezTo>
                <a:cubicBezTo>
                  <a:pt x="387013" y="313700"/>
                  <a:pt x="384066" y="321380"/>
                  <a:pt x="385227" y="328970"/>
                </a:cubicBezTo>
                <a:cubicBezTo>
                  <a:pt x="385584" y="331202"/>
                  <a:pt x="385762" y="333435"/>
                  <a:pt x="385762" y="335756"/>
                </a:cubicBezTo>
                <a:cubicBezTo>
                  <a:pt x="385762" y="359063"/>
                  <a:pt x="367189" y="377994"/>
                  <a:pt x="344061" y="378619"/>
                </a:cubicBezTo>
                <a:cubicBezTo>
                  <a:pt x="335845" y="378887"/>
                  <a:pt x="328523" y="383709"/>
                  <a:pt x="325130" y="391210"/>
                </a:cubicBezTo>
                <a:cubicBezTo>
                  <a:pt x="318968" y="404872"/>
                  <a:pt x="305217" y="414338"/>
                  <a:pt x="289322" y="414338"/>
                </a:cubicBezTo>
                <a:lnTo>
                  <a:pt x="289322" y="414338"/>
                </a:lnTo>
                <a:moveTo>
                  <a:pt x="157163" y="114300"/>
                </a:moveTo>
                <a:cubicBezTo>
                  <a:pt x="165053" y="114300"/>
                  <a:pt x="171450" y="120697"/>
                  <a:pt x="171450" y="128588"/>
                </a:cubicBezTo>
                <a:cubicBezTo>
                  <a:pt x="171450" y="136478"/>
                  <a:pt x="165053" y="142875"/>
                  <a:pt x="157163" y="142875"/>
                </a:cubicBezTo>
                <a:cubicBezTo>
                  <a:pt x="149272" y="142875"/>
                  <a:pt x="142875" y="136478"/>
                  <a:pt x="142875" y="128588"/>
                </a:cubicBezTo>
                <a:cubicBezTo>
                  <a:pt x="142875" y="120697"/>
                  <a:pt x="149272" y="114300"/>
                  <a:pt x="157163" y="114300"/>
                </a:cubicBezTo>
                <a:moveTo>
                  <a:pt x="142875" y="300038"/>
                </a:moveTo>
                <a:cubicBezTo>
                  <a:pt x="150766" y="300038"/>
                  <a:pt x="157163" y="306434"/>
                  <a:pt x="157163" y="314325"/>
                </a:cubicBezTo>
                <a:cubicBezTo>
                  <a:pt x="157163" y="322216"/>
                  <a:pt x="150766" y="328613"/>
                  <a:pt x="142875" y="328613"/>
                </a:cubicBezTo>
                <a:cubicBezTo>
                  <a:pt x="134984" y="328613"/>
                  <a:pt x="128588" y="322216"/>
                  <a:pt x="128588" y="314325"/>
                </a:cubicBezTo>
                <a:cubicBezTo>
                  <a:pt x="128588" y="306434"/>
                  <a:pt x="134984" y="300038"/>
                  <a:pt x="142875" y="300038"/>
                </a:cubicBezTo>
                <a:moveTo>
                  <a:pt x="300038" y="200025"/>
                </a:moveTo>
                <a:cubicBezTo>
                  <a:pt x="300038" y="192134"/>
                  <a:pt x="306434" y="185738"/>
                  <a:pt x="314325" y="185738"/>
                </a:cubicBezTo>
                <a:cubicBezTo>
                  <a:pt x="322216" y="185738"/>
                  <a:pt x="328613" y="192134"/>
                  <a:pt x="328613" y="200025"/>
                </a:cubicBezTo>
                <a:cubicBezTo>
                  <a:pt x="328613" y="207916"/>
                  <a:pt x="322216" y="214313"/>
                  <a:pt x="314325" y="214313"/>
                </a:cubicBezTo>
                <a:cubicBezTo>
                  <a:pt x="306434" y="214313"/>
                  <a:pt x="300038" y="207916"/>
                  <a:pt x="300038" y="200025"/>
                </a:cubicBezTo>
                <a:moveTo>
                  <a:pt x="328613" y="285750"/>
                </a:moveTo>
                <a:cubicBezTo>
                  <a:pt x="336503" y="285750"/>
                  <a:pt x="342900" y="292147"/>
                  <a:pt x="342900" y="300038"/>
                </a:cubicBezTo>
                <a:cubicBezTo>
                  <a:pt x="342900" y="307928"/>
                  <a:pt x="336503" y="314325"/>
                  <a:pt x="328613" y="314325"/>
                </a:cubicBezTo>
                <a:cubicBezTo>
                  <a:pt x="320722" y="314325"/>
                  <a:pt x="314325" y="307928"/>
                  <a:pt x="314325" y="300038"/>
                </a:cubicBezTo>
                <a:cubicBezTo>
                  <a:pt x="314325" y="292147"/>
                  <a:pt x="320722" y="285750"/>
                  <a:pt x="328613" y="28575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378704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sistema nervioso central está compuesto por el encéfalo y la médula espinal. El encéfalo procesa información y coordina respuestas, mientras que la médula espinal actúa como un conducto de comunicación.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378704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Sistema Nervioso Central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3378704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28613" y="357188"/>
                </a:moveTo>
                <a:cubicBezTo>
                  <a:pt x="328255" y="342900"/>
                  <a:pt x="335131" y="329327"/>
                  <a:pt x="346829" y="321112"/>
                </a:cubicBezTo>
                <a:cubicBezTo>
                  <a:pt x="389424" y="291286"/>
                  <a:pt x="414338" y="247263"/>
                  <a:pt x="414338" y="200025"/>
                </a:cubicBezTo>
                <a:cubicBezTo>
                  <a:pt x="414338" y="118408"/>
                  <a:pt x="336738" y="42863"/>
                  <a:pt x="228600" y="42863"/>
                </a:cubicBezTo>
                <a:cubicBezTo>
                  <a:pt x="120461" y="42863"/>
                  <a:pt x="42863" y="118408"/>
                  <a:pt x="42863" y="200025"/>
                </a:cubicBezTo>
                <a:cubicBezTo>
                  <a:pt x="42863" y="247263"/>
                  <a:pt x="67776" y="291286"/>
                  <a:pt x="110371" y="321112"/>
                </a:cubicBezTo>
                <a:cubicBezTo>
                  <a:pt x="122069" y="329327"/>
                  <a:pt x="128945" y="342900"/>
                  <a:pt x="128588" y="357188"/>
                </a:cubicBezTo>
                <a:lnTo>
                  <a:pt x="128588" y="357188"/>
                </a:lnTo>
                <a:lnTo>
                  <a:pt x="128588" y="414338"/>
                </a:lnTo>
                <a:lnTo>
                  <a:pt x="171450" y="414338"/>
                </a:lnTo>
                <a:lnTo>
                  <a:pt x="171450" y="392906"/>
                </a:lnTo>
                <a:cubicBezTo>
                  <a:pt x="171450" y="381030"/>
                  <a:pt x="181005" y="371475"/>
                  <a:pt x="192881" y="371475"/>
                </a:cubicBezTo>
                <a:cubicBezTo>
                  <a:pt x="204758" y="371475"/>
                  <a:pt x="214313" y="381030"/>
                  <a:pt x="214313" y="392906"/>
                </a:cubicBezTo>
                <a:lnTo>
                  <a:pt x="214313" y="414338"/>
                </a:lnTo>
                <a:lnTo>
                  <a:pt x="242888" y="414338"/>
                </a:lnTo>
                <a:lnTo>
                  <a:pt x="242888" y="392906"/>
                </a:lnTo>
                <a:cubicBezTo>
                  <a:pt x="242888" y="381030"/>
                  <a:pt x="252442" y="371475"/>
                  <a:pt x="264319" y="371475"/>
                </a:cubicBezTo>
                <a:cubicBezTo>
                  <a:pt x="276195" y="371475"/>
                  <a:pt x="285750" y="381030"/>
                  <a:pt x="285750" y="392906"/>
                </a:cubicBezTo>
                <a:lnTo>
                  <a:pt x="285750" y="414338"/>
                </a:lnTo>
                <a:lnTo>
                  <a:pt x="328613" y="414338"/>
                </a:lnTo>
                <a:lnTo>
                  <a:pt x="328613" y="357188"/>
                </a:lnTo>
                <a:moveTo>
                  <a:pt x="371475" y="356205"/>
                </a:moveTo>
                <a:cubicBezTo>
                  <a:pt x="371475" y="356562"/>
                  <a:pt x="371475" y="356830"/>
                  <a:pt x="371475" y="357188"/>
                </a:cubicBezTo>
                <a:lnTo>
                  <a:pt x="371475" y="414338"/>
                </a:lnTo>
                <a:cubicBezTo>
                  <a:pt x="371475" y="438001"/>
                  <a:pt x="352276" y="457200"/>
                  <a:pt x="328613" y="457200"/>
                </a:cubicBezTo>
                <a:lnTo>
                  <a:pt x="128588" y="457200"/>
                </a:lnTo>
                <a:cubicBezTo>
                  <a:pt x="104924" y="457200"/>
                  <a:pt x="85725" y="438001"/>
                  <a:pt x="85725" y="414338"/>
                </a:cubicBezTo>
                <a:lnTo>
                  <a:pt x="85725" y="357188"/>
                </a:lnTo>
                <a:cubicBezTo>
                  <a:pt x="85725" y="356830"/>
                  <a:pt x="85725" y="356562"/>
                  <a:pt x="85725" y="356205"/>
                </a:cubicBezTo>
                <a:cubicBezTo>
                  <a:pt x="33486" y="319504"/>
                  <a:pt x="0" y="263158"/>
                  <a:pt x="0" y="200025"/>
                </a:cubicBezTo>
                <a:cubicBezTo>
                  <a:pt x="0" y="89565"/>
                  <a:pt x="102334" y="0"/>
                  <a:pt x="228600" y="0"/>
                </a:cubicBezTo>
                <a:cubicBezTo>
                  <a:pt x="354866" y="0"/>
                  <a:pt x="457200" y="89565"/>
                  <a:pt x="457200" y="200025"/>
                </a:cubicBezTo>
                <a:cubicBezTo>
                  <a:pt x="457200" y="263158"/>
                  <a:pt x="423714" y="319504"/>
                  <a:pt x="371475" y="356205"/>
                </a:cubicBezTo>
                <a:moveTo>
                  <a:pt x="100013" y="228600"/>
                </a:moveTo>
                <a:cubicBezTo>
                  <a:pt x="100013" y="200982"/>
                  <a:pt x="122401" y="178594"/>
                  <a:pt x="150019" y="178594"/>
                </a:cubicBezTo>
                <a:cubicBezTo>
                  <a:pt x="177636" y="178594"/>
                  <a:pt x="200025" y="200982"/>
                  <a:pt x="200025" y="228600"/>
                </a:cubicBezTo>
                <a:cubicBezTo>
                  <a:pt x="200025" y="256218"/>
                  <a:pt x="177636" y="278606"/>
                  <a:pt x="150019" y="278606"/>
                </a:cubicBezTo>
                <a:cubicBezTo>
                  <a:pt x="122401" y="278606"/>
                  <a:pt x="100013" y="256218"/>
                  <a:pt x="100013" y="228600"/>
                </a:cubicBezTo>
                <a:moveTo>
                  <a:pt x="307181" y="178594"/>
                </a:moveTo>
                <a:cubicBezTo>
                  <a:pt x="334799" y="178594"/>
                  <a:pt x="357188" y="200982"/>
                  <a:pt x="357188" y="228600"/>
                </a:cubicBezTo>
                <a:cubicBezTo>
                  <a:pt x="357188" y="256218"/>
                  <a:pt x="334799" y="278606"/>
                  <a:pt x="307181" y="278606"/>
                </a:cubicBezTo>
                <a:cubicBezTo>
                  <a:pt x="279564" y="278606"/>
                  <a:pt x="257175" y="256218"/>
                  <a:pt x="257175" y="228600"/>
                </a:cubicBezTo>
                <a:cubicBezTo>
                  <a:pt x="257175" y="200982"/>
                  <a:pt x="279564" y="178594"/>
                  <a:pt x="307181" y="178594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45055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sistema nervioso es fundamental para el funcionamiento del cuerpo. Se divide en dos partes principales: el sistema nervioso central y el sistema nervioso periférico.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45055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Introducción al Sistema Nervioso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645055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37071" y="68669"/>
                </a:moveTo>
                <a:cubicBezTo>
                  <a:pt x="135374" y="74741"/>
                  <a:pt x="130999" y="79742"/>
                  <a:pt x="125284" y="82332"/>
                </a:cubicBezTo>
                <a:cubicBezTo>
                  <a:pt x="110460" y="89029"/>
                  <a:pt x="100102" y="103852"/>
                  <a:pt x="100013" y="121176"/>
                </a:cubicBezTo>
                <a:cubicBezTo>
                  <a:pt x="99923" y="129302"/>
                  <a:pt x="95369" y="136624"/>
                  <a:pt x="88136" y="140196"/>
                </a:cubicBezTo>
                <a:cubicBezTo>
                  <a:pt x="73938" y="147250"/>
                  <a:pt x="64294" y="161806"/>
                  <a:pt x="64294" y="178594"/>
                </a:cubicBezTo>
                <a:cubicBezTo>
                  <a:pt x="64294" y="184934"/>
                  <a:pt x="65633" y="190827"/>
                  <a:pt x="68044" y="196185"/>
                </a:cubicBezTo>
                <a:cubicBezTo>
                  <a:pt x="71973" y="204847"/>
                  <a:pt x="69741" y="214938"/>
                  <a:pt x="62597" y="221188"/>
                </a:cubicBezTo>
                <a:cubicBezTo>
                  <a:pt x="50453" y="231636"/>
                  <a:pt x="42862" y="247085"/>
                  <a:pt x="42862" y="264319"/>
                </a:cubicBezTo>
                <a:cubicBezTo>
                  <a:pt x="42862" y="282357"/>
                  <a:pt x="51167" y="298341"/>
                  <a:pt x="64204" y="308878"/>
                </a:cubicBezTo>
                <a:cubicBezTo>
                  <a:pt x="70187" y="313700"/>
                  <a:pt x="73134" y="321380"/>
                  <a:pt x="71973" y="328970"/>
                </a:cubicBezTo>
                <a:cubicBezTo>
                  <a:pt x="71616" y="331202"/>
                  <a:pt x="71437" y="333435"/>
                  <a:pt x="71437" y="335756"/>
                </a:cubicBezTo>
                <a:cubicBezTo>
                  <a:pt x="71437" y="359063"/>
                  <a:pt x="90011" y="377994"/>
                  <a:pt x="113139" y="378619"/>
                </a:cubicBezTo>
                <a:cubicBezTo>
                  <a:pt x="121355" y="378887"/>
                  <a:pt x="128677" y="383709"/>
                  <a:pt x="132070" y="391210"/>
                </a:cubicBezTo>
                <a:cubicBezTo>
                  <a:pt x="138232" y="404872"/>
                  <a:pt x="151983" y="414338"/>
                  <a:pt x="167878" y="414338"/>
                </a:cubicBezTo>
                <a:cubicBezTo>
                  <a:pt x="189577" y="414338"/>
                  <a:pt x="207169" y="396746"/>
                  <a:pt x="207169" y="375047"/>
                </a:cubicBezTo>
                <a:lnTo>
                  <a:pt x="207169" y="78581"/>
                </a:lnTo>
                <a:cubicBezTo>
                  <a:pt x="207169" y="58847"/>
                  <a:pt x="191185" y="42863"/>
                  <a:pt x="171450" y="42863"/>
                </a:cubicBezTo>
                <a:cubicBezTo>
                  <a:pt x="155198" y="42863"/>
                  <a:pt x="141357" y="53757"/>
                  <a:pt x="137071" y="68669"/>
                </a:cubicBezTo>
                <a:lnTo>
                  <a:pt x="137071" y="68669"/>
                </a:lnTo>
                <a:moveTo>
                  <a:pt x="228600" y="430411"/>
                </a:moveTo>
                <a:cubicBezTo>
                  <a:pt x="213598" y="446931"/>
                  <a:pt x="191899" y="457200"/>
                  <a:pt x="167878" y="457200"/>
                </a:cubicBezTo>
                <a:cubicBezTo>
                  <a:pt x="139125" y="457200"/>
                  <a:pt x="113854" y="442466"/>
                  <a:pt x="99209" y="420142"/>
                </a:cubicBezTo>
                <a:cubicBezTo>
                  <a:pt x="59025" y="412998"/>
                  <a:pt x="28575" y="377904"/>
                  <a:pt x="28575" y="335756"/>
                </a:cubicBezTo>
                <a:cubicBezTo>
                  <a:pt x="28575" y="335310"/>
                  <a:pt x="28575" y="334774"/>
                  <a:pt x="28575" y="334328"/>
                </a:cubicBezTo>
                <a:cubicBezTo>
                  <a:pt x="10894" y="316290"/>
                  <a:pt x="0" y="291554"/>
                  <a:pt x="0" y="264319"/>
                </a:cubicBezTo>
                <a:cubicBezTo>
                  <a:pt x="0" y="239494"/>
                  <a:pt x="9019" y="216813"/>
                  <a:pt x="23932" y="199400"/>
                </a:cubicBezTo>
                <a:cubicBezTo>
                  <a:pt x="22324" y="192703"/>
                  <a:pt x="21431" y="185738"/>
                  <a:pt x="21431" y="178594"/>
                </a:cubicBezTo>
                <a:cubicBezTo>
                  <a:pt x="21431" y="149483"/>
                  <a:pt x="35987" y="123676"/>
                  <a:pt x="58132" y="108228"/>
                </a:cubicBezTo>
                <a:cubicBezTo>
                  <a:pt x="62151" y="82421"/>
                  <a:pt x="77599" y="60454"/>
                  <a:pt x="99120" y="47685"/>
                </a:cubicBezTo>
                <a:cubicBezTo>
                  <a:pt x="111175" y="19645"/>
                  <a:pt x="139035" y="0"/>
                  <a:pt x="171450" y="0"/>
                </a:cubicBezTo>
                <a:cubicBezTo>
                  <a:pt x="193953" y="0"/>
                  <a:pt x="214313" y="9466"/>
                  <a:pt x="228600" y="24646"/>
                </a:cubicBezTo>
                <a:cubicBezTo>
                  <a:pt x="242888" y="9466"/>
                  <a:pt x="263247" y="0"/>
                  <a:pt x="285750" y="0"/>
                </a:cubicBezTo>
                <a:cubicBezTo>
                  <a:pt x="318165" y="0"/>
                  <a:pt x="346025" y="19645"/>
                  <a:pt x="357991" y="47685"/>
                </a:cubicBezTo>
                <a:cubicBezTo>
                  <a:pt x="379512" y="60454"/>
                  <a:pt x="395049" y="82421"/>
                  <a:pt x="398978" y="108228"/>
                </a:cubicBezTo>
                <a:cubicBezTo>
                  <a:pt x="421213" y="123676"/>
                  <a:pt x="435769" y="149483"/>
                  <a:pt x="435769" y="178594"/>
                </a:cubicBezTo>
                <a:cubicBezTo>
                  <a:pt x="435769" y="185738"/>
                  <a:pt x="434876" y="192703"/>
                  <a:pt x="433268" y="199400"/>
                </a:cubicBezTo>
                <a:cubicBezTo>
                  <a:pt x="448181" y="216902"/>
                  <a:pt x="457200" y="239584"/>
                  <a:pt x="457200" y="264319"/>
                </a:cubicBezTo>
                <a:cubicBezTo>
                  <a:pt x="457200" y="291554"/>
                  <a:pt x="446306" y="316290"/>
                  <a:pt x="428625" y="334328"/>
                </a:cubicBezTo>
                <a:cubicBezTo>
                  <a:pt x="428625" y="334774"/>
                  <a:pt x="428625" y="335310"/>
                  <a:pt x="428625" y="335756"/>
                </a:cubicBezTo>
                <a:cubicBezTo>
                  <a:pt x="428625" y="377994"/>
                  <a:pt x="398175" y="412998"/>
                  <a:pt x="357991" y="420142"/>
                </a:cubicBezTo>
                <a:cubicBezTo>
                  <a:pt x="343347" y="442466"/>
                  <a:pt x="318075" y="457200"/>
                  <a:pt x="289322" y="457200"/>
                </a:cubicBezTo>
                <a:cubicBezTo>
                  <a:pt x="265301" y="457200"/>
                  <a:pt x="243602" y="446842"/>
                  <a:pt x="228600" y="430411"/>
                </a:cubicBezTo>
                <a:lnTo>
                  <a:pt x="228600" y="430411"/>
                </a:lnTo>
                <a:moveTo>
                  <a:pt x="250031" y="375047"/>
                </a:moveTo>
                <a:cubicBezTo>
                  <a:pt x="250031" y="396746"/>
                  <a:pt x="267623" y="414338"/>
                  <a:pt x="289322" y="414338"/>
                </a:cubicBezTo>
                <a:cubicBezTo>
                  <a:pt x="305217" y="414338"/>
                  <a:pt x="318968" y="404872"/>
                  <a:pt x="325130" y="391210"/>
                </a:cubicBezTo>
                <a:cubicBezTo>
                  <a:pt x="328523" y="383709"/>
                  <a:pt x="335845" y="378797"/>
                  <a:pt x="344061" y="378619"/>
                </a:cubicBezTo>
                <a:cubicBezTo>
                  <a:pt x="367189" y="377994"/>
                  <a:pt x="385762" y="359063"/>
                  <a:pt x="385762" y="335756"/>
                </a:cubicBezTo>
                <a:cubicBezTo>
                  <a:pt x="385762" y="333435"/>
                  <a:pt x="385584" y="331113"/>
                  <a:pt x="385227" y="328970"/>
                </a:cubicBezTo>
                <a:cubicBezTo>
                  <a:pt x="383977" y="321380"/>
                  <a:pt x="387013" y="313700"/>
                  <a:pt x="392995" y="308878"/>
                </a:cubicBezTo>
                <a:cubicBezTo>
                  <a:pt x="406033" y="298341"/>
                  <a:pt x="414338" y="282357"/>
                  <a:pt x="414338" y="264319"/>
                </a:cubicBezTo>
                <a:cubicBezTo>
                  <a:pt x="414338" y="247085"/>
                  <a:pt x="406747" y="231636"/>
                  <a:pt x="394603" y="221188"/>
                </a:cubicBezTo>
                <a:cubicBezTo>
                  <a:pt x="387459" y="215027"/>
                  <a:pt x="385227" y="204847"/>
                  <a:pt x="389156" y="196185"/>
                </a:cubicBezTo>
                <a:cubicBezTo>
                  <a:pt x="391567" y="190827"/>
                  <a:pt x="392906" y="184934"/>
                  <a:pt x="392906" y="178594"/>
                </a:cubicBezTo>
                <a:cubicBezTo>
                  <a:pt x="392906" y="161806"/>
                  <a:pt x="383262" y="147250"/>
                  <a:pt x="369064" y="140196"/>
                </a:cubicBezTo>
                <a:cubicBezTo>
                  <a:pt x="361831" y="136624"/>
                  <a:pt x="357188" y="129213"/>
                  <a:pt x="357188" y="121176"/>
                </a:cubicBezTo>
                <a:cubicBezTo>
                  <a:pt x="357098" y="103942"/>
                  <a:pt x="346740" y="89029"/>
                  <a:pt x="331917" y="82332"/>
                </a:cubicBezTo>
                <a:cubicBezTo>
                  <a:pt x="326202" y="79742"/>
                  <a:pt x="321826" y="74742"/>
                  <a:pt x="320129" y="68669"/>
                </a:cubicBezTo>
                <a:cubicBezTo>
                  <a:pt x="315843" y="53757"/>
                  <a:pt x="302002" y="42863"/>
                  <a:pt x="285750" y="42863"/>
                </a:cubicBezTo>
                <a:cubicBezTo>
                  <a:pt x="266016" y="42863"/>
                  <a:pt x="250031" y="58847"/>
                  <a:pt x="250031" y="78581"/>
                </a:cubicBezTo>
                <a:lnTo>
                  <a:pt x="250031" y="37504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-1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297679" y="1157457"/>
            <a:ext cx="7223760" cy="7082"/>
          </a:xfrm>
          <a:custGeom>
            <a:avLst/>
            <a:gdLst/>
            <a:ahLst/>
            <a:cxnLst/>
            <a:rect l="l" t="t" r="r" b="b"/>
            <a:pathLst>
              <a:path w="7223760" h="7082">
                <a:moveTo>
                  <a:pt x="0" y="0"/>
                </a:moveTo>
                <a:lnTo>
                  <a:pt x="72237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406264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-1" y="0"/>
            <a:ext cx="3840480" cy="6858000"/>
          </a:xfrm>
          <a:custGeom>
            <a:avLst/>
            <a:gdLst/>
            <a:ahLst/>
            <a:cxnLst/>
            <a:rect l="l" t="t" r="r" b="b"/>
            <a:pathLst>
              <a:path w="3840480" h="6858000">
                <a:moveTo>
                  <a:pt x="0" y="685800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4009" r="34009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297679" y="1"/>
            <a:ext cx="7257841" cy="1034799"/>
          </a:xfrm>
          <a:custGeom>
            <a:avLst/>
            <a:gdLst/>
            <a:ahLst/>
            <a:cxnLst/>
            <a:rect l="l" t="t" r="r" b="b"/>
            <a:pathLst>
              <a:path w="7257841" h="1034799">
                <a:moveTo>
                  <a:pt x="0" y="1034799"/>
                </a:moveTo>
                <a:lnTo>
                  <a:pt x="0" y="0"/>
                </a:lnTo>
                <a:lnTo>
                  <a:pt x="7257841" y="0"/>
                </a:lnTo>
                <a:lnTo>
                  <a:pt x="72578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División Anatómica del Sistema Nervioso Central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4514639" y="6309360"/>
            <a:ext cx="6400800" cy="548640"/>
          </a:xfrm>
          <a:custGeom>
            <a:avLst/>
            <a:gdLst/>
            <a:ahLst/>
            <a:cxnLst/>
            <a:rect l="l" t="t" r="r" b="b"/>
            <a:pathLst>
              <a:path w="6400800" h="548640">
                <a:moveTo>
                  <a:pt x="0" y="548640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096049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168639" y="2786990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Actúa como un conducto de comunicación entre el encéfalo y el cuerpo.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Además, participa en reflejos involuntarios.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168639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la Médula Espinal</a:t>
            </a:r>
            <a:endParaRPr lang="en-US" sz="2000" b="1" dirty="0"/>
          </a:p>
        </p:txBody>
      </p:sp>
      <p:sp>
        <p:nvSpPr>
          <p:cNvPr id="12" name="Text 10"/>
          <p:cNvSpPr/>
          <p:nvPr/>
        </p:nvSpPr>
        <p:spPr>
          <a:xfrm>
            <a:off x="8168639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37071" y="68669"/>
                </a:moveTo>
                <a:cubicBezTo>
                  <a:pt x="135374" y="74741"/>
                  <a:pt x="130999" y="79742"/>
                  <a:pt x="125284" y="82332"/>
                </a:cubicBezTo>
                <a:cubicBezTo>
                  <a:pt x="110460" y="89029"/>
                  <a:pt x="100102" y="103852"/>
                  <a:pt x="100013" y="121176"/>
                </a:cubicBezTo>
                <a:cubicBezTo>
                  <a:pt x="99923" y="129302"/>
                  <a:pt x="95369" y="136624"/>
                  <a:pt x="88136" y="140196"/>
                </a:cubicBezTo>
                <a:cubicBezTo>
                  <a:pt x="73938" y="147250"/>
                  <a:pt x="64294" y="161806"/>
                  <a:pt x="64294" y="178594"/>
                </a:cubicBezTo>
                <a:cubicBezTo>
                  <a:pt x="64294" y="184934"/>
                  <a:pt x="65633" y="190827"/>
                  <a:pt x="68044" y="196185"/>
                </a:cubicBezTo>
                <a:cubicBezTo>
                  <a:pt x="71973" y="204847"/>
                  <a:pt x="69741" y="214938"/>
                  <a:pt x="62597" y="221188"/>
                </a:cubicBezTo>
                <a:cubicBezTo>
                  <a:pt x="50453" y="231636"/>
                  <a:pt x="42862" y="247085"/>
                  <a:pt x="42862" y="264319"/>
                </a:cubicBezTo>
                <a:cubicBezTo>
                  <a:pt x="42862" y="282357"/>
                  <a:pt x="51167" y="298341"/>
                  <a:pt x="64204" y="308878"/>
                </a:cubicBezTo>
                <a:cubicBezTo>
                  <a:pt x="70187" y="313700"/>
                  <a:pt x="73134" y="321380"/>
                  <a:pt x="71973" y="328970"/>
                </a:cubicBezTo>
                <a:cubicBezTo>
                  <a:pt x="71616" y="331202"/>
                  <a:pt x="71437" y="333435"/>
                  <a:pt x="71437" y="335756"/>
                </a:cubicBezTo>
                <a:cubicBezTo>
                  <a:pt x="71437" y="359063"/>
                  <a:pt x="90011" y="377994"/>
                  <a:pt x="113139" y="378619"/>
                </a:cubicBezTo>
                <a:cubicBezTo>
                  <a:pt x="121355" y="378887"/>
                  <a:pt x="128677" y="383709"/>
                  <a:pt x="132070" y="391210"/>
                </a:cubicBezTo>
                <a:cubicBezTo>
                  <a:pt x="138232" y="404872"/>
                  <a:pt x="151983" y="414338"/>
                  <a:pt x="167878" y="414338"/>
                </a:cubicBezTo>
                <a:cubicBezTo>
                  <a:pt x="189577" y="414338"/>
                  <a:pt x="207169" y="396746"/>
                  <a:pt x="207169" y="375047"/>
                </a:cubicBezTo>
                <a:lnTo>
                  <a:pt x="207169" y="78581"/>
                </a:lnTo>
                <a:cubicBezTo>
                  <a:pt x="207169" y="58847"/>
                  <a:pt x="191185" y="42863"/>
                  <a:pt x="171450" y="42863"/>
                </a:cubicBezTo>
                <a:cubicBezTo>
                  <a:pt x="155198" y="42863"/>
                  <a:pt x="141357" y="53757"/>
                  <a:pt x="137071" y="68669"/>
                </a:cubicBezTo>
                <a:lnTo>
                  <a:pt x="137071" y="68669"/>
                </a:lnTo>
                <a:moveTo>
                  <a:pt x="228600" y="430411"/>
                </a:moveTo>
                <a:cubicBezTo>
                  <a:pt x="213598" y="446931"/>
                  <a:pt x="191899" y="457200"/>
                  <a:pt x="167878" y="457200"/>
                </a:cubicBezTo>
                <a:cubicBezTo>
                  <a:pt x="139125" y="457200"/>
                  <a:pt x="113854" y="442466"/>
                  <a:pt x="99209" y="420142"/>
                </a:cubicBezTo>
                <a:cubicBezTo>
                  <a:pt x="59025" y="412998"/>
                  <a:pt x="28575" y="377904"/>
                  <a:pt x="28575" y="335756"/>
                </a:cubicBezTo>
                <a:cubicBezTo>
                  <a:pt x="28575" y="335310"/>
                  <a:pt x="28575" y="334774"/>
                  <a:pt x="28575" y="334328"/>
                </a:cubicBezTo>
                <a:cubicBezTo>
                  <a:pt x="10894" y="316290"/>
                  <a:pt x="0" y="291554"/>
                  <a:pt x="0" y="264319"/>
                </a:cubicBezTo>
                <a:cubicBezTo>
                  <a:pt x="0" y="239494"/>
                  <a:pt x="9019" y="216813"/>
                  <a:pt x="23932" y="199400"/>
                </a:cubicBezTo>
                <a:cubicBezTo>
                  <a:pt x="22324" y="192703"/>
                  <a:pt x="21431" y="185738"/>
                  <a:pt x="21431" y="178594"/>
                </a:cubicBezTo>
                <a:cubicBezTo>
                  <a:pt x="21431" y="149483"/>
                  <a:pt x="35987" y="123676"/>
                  <a:pt x="58132" y="108228"/>
                </a:cubicBezTo>
                <a:cubicBezTo>
                  <a:pt x="62151" y="82421"/>
                  <a:pt x="77599" y="60454"/>
                  <a:pt x="99120" y="47685"/>
                </a:cubicBezTo>
                <a:cubicBezTo>
                  <a:pt x="111175" y="19645"/>
                  <a:pt x="139035" y="0"/>
                  <a:pt x="171450" y="0"/>
                </a:cubicBezTo>
                <a:cubicBezTo>
                  <a:pt x="193953" y="0"/>
                  <a:pt x="214313" y="9466"/>
                  <a:pt x="228600" y="24646"/>
                </a:cubicBezTo>
                <a:cubicBezTo>
                  <a:pt x="242888" y="9466"/>
                  <a:pt x="263247" y="0"/>
                  <a:pt x="285750" y="0"/>
                </a:cubicBezTo>
                <a:cubicBezTo>
                  <a:pt x="318165" y="0"/>
                  <a:pt x="346025" y="19645"/>
                  <a:pt x="357991" y="47685"/>
                </a:cubicBezTo>
                <a:cubicBezTo>
                  <a:pt x="379512" y="60454"/>
                  <a:pt x="395049" y="82421"/>
                  <a:pt x="398978" y="108228"/>
                </a:cubicBezTo>
                <a:cubicBezTo>
                  <a:pt x="421213" y="123676"/>
                  <a:pt x="435769" y="149483"/>
                  <a:pt x="435769" y="178594"/>
                </a:cubicBezTo>
                <a:cubicBezTo>
                  <a:pt x="435769" y="185738"/>
                  <a:pt x="434876" y="192703"/>
                  <a:pt x="433268" y="199400"/>
                </a:cubicBezTo>
                <a:cubicBezTo>
                  <a:pt x="448181" y="216902"/>
                  <a:pt x="457200" y="239584"/>
                  <a:pt x="457200" y="264319"/>
                </a:cubicBezTo>
                <a:cubicBezTo>
                  <a:pt x="457200" y="291554"/>
                  <a:pt x="446306" y="316290"/>
                  <a:pt x="428625" y="334328"/>
                </a:cubicBezTo>
                <a:cubicBezTo>
                  <a:pt x="428625" y="334774"/>
                  <a:pt x="428625" y="335310"/>
                  <a:pt x="428625" y="335756"/>
                </a:cubicBezTo>
                <a:cubicBezTo>
                  <a:pt x="428625" y="377994"/>
                  <a:pt x="398175" y="412998"/>
                  <a:pt x="357991" y="420142"/>
                </a:cubicBezTo>
                <a:cubicBezTo>
                  <a:pt x="343347" y="442466"/>
                  <a:pt x="318075" y="457200"/>
                  <a:pt x="289322" y="457200"/>
                </a:cubicBezTo>
                <a:cubicBezTo>
                  <a:pt x="265301" y="457200"/>
                  <a:pt x="243602" y="446842"/>
                  <a:pt x="228600" y="430411"/>
                </a:cubicBezTo>
                <a:lnTo>
                  <a:pt x="228600" y="430411"/>
                </a:lnTo>
                <a:moveTo>
                  <a:pt x="250031" y="375047"/>
                </a:moveTo>
                <a:cubicBezTo>
                  <a:pt x="250031" y="396746"/>
                  <a:pt x="267623" y="414338"/>
                  <a:pt x="289322" y="414338"/>
                </a:cubicBezTo>
                <a:cubicBezTo>
                  <a:pt x="305217" y="414338"/>
                  <a:pt x="318968" y="404872"/>
                  <a:pt x="325130" y="391210"/>
                </a:cubicBezTo>
                <a:cubicBezTo>
                  <a:pt x="328523" y="383709"/>
                  <a:pt x="335845" y="378797"/>
                  <a:pt x="344061" y="378619"/>
                </a:cubicBezTo>
                <a:cubicBezTo>
                  <a:pt x="367189" y="377994"/>
                  <a:pt x="385762" y="359063"/>
                  <a:pt x="385762" y="335756"/>
                </a:cubicBezTo>
                <a:cubicBezTo>
                  <a:pt x="385762" y="333435"/>
                  <a:pt x="385584" y="331113"/>
                  <a:pt x="385227" y="328970"/>
                </a:cubicBezTo>
                <a:cubicBezTo>
                  <a:pt x="383977" y="321380"/>
                  <a:pt x="387013" y="313700"/>
                  <a:pt x="392995" y="308878"/>
                </a:cubicBezTo>
                <a:cubicBezTo>
                  <a:pt x="406033" y="298341"/>
                  <a:pt x="414338" y="282357"/>
                  <a:pt x="414338" y="264319"/>
                </a:cubicBezTo>
                <a:cubicBezTo>
                  <a:pt x="414338" y="247085"/>
                  <a:pt x="406747" y="231636"/>
                  <a:pt x="394603" y="221188"/>
                </a:cubicBezTo>
                <a:cubicBezTo>
                  <a:pt x="387459" y="215027"/>
                  <a:pt x="385227" y="204847"/>
                  <a:pt x="389156" y="196185"/>
                </a:cubicBezTo>
                <a:cubicBezTo>
                  <a:pt x="391567" y="190827"/>
                  <a:pt x="392906" y="184934"/>
                  <a:pt x="392906" y="178594"/>
                </a:cubicBezTo>
                <a:cubicBezTo>
                  <a:pt x="392906" y="161806"/>
                  <a:pt x="383262" y="147250"/>
                  <a:pt x="369064" y="140196"/>
                </a:cubicBezTo>
                <a:cubicBezTo>
                  <a:pt x="361831" y="136624"/>
                  <a:pt x="357188" y="129213"/>
                  <a:pt x="357188" y="121176"/>
                </a:cubicBezTo>
                <a:cubicBezTo>
                  <a:pt x="357098" y="103942"/>
                  <a:pt x="346740" y="89029"/>
                  <a:pt x="331917" y="82332"/>
                </a:cubicBezTo>
                <a:cubicBezTo>
                  <a:pt x="326202" y="79742"/>
                  <a:pt x="321826" y="74742"/>
                  <a:pt x="320129" y="68669"/>
                </a:cubicBezTo>
                <a:cubicBezTo>
                  <a:pt x="315843" y="53757"/>
                  <a:pt x="302002" y="42863"/>
                  <a:pt x="285750" y="42863"/>
                </a:cubicBezTo>
                <a:cubicBezTo>
                  <a:pt x="266016" y="42863"/>
                  <a:pt x="250031" y="58847"/>
                  <a:pt x="250031" y="78581"/>
                </a:cubicBezTo>
                <a:lnTo>
                  <a:pt x="250031" y="37504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297680" y="2786990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encéfalo está compuesto por el cerebro, el cerebelo y el tronco encefálico.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Su función principal es procesar información y coordinar respuestas.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297680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Componentes del Encéfalo</a:t>
            </a:r>
            <a:endParaRPr lang="en-US" sz="2000" b="1" dirty="0"/>
          </a:p>
        </p:txBody>
      </p:sp>
      <p:sp>
        <p:nvSpPr>
          <p:cNvPr id="15" name="Text 13"/>
          <p:cNvSpPr/>
          <p:nvPr/>
        </p:nvSpPr>
        <p:spPr>
          <a:xfrm>
            <a:off x="4297679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28613" y="357188"/>
                </a:moveTo>
                <a:cubicBezTo>
                  <a:pt x="328255" y="342900"/>
                  <a:pt x="335131" y="329327"/>
                  <a:pt x="346829" y="321112"/>
                </a:cubicBezTo>
                <a:cubicBezTo>
                  <a:pt x="389424" y="291286"/>
                  <a:pt x="414338" y="247263"/>
                  <a:pt x="414338" y="200025"/>
                </a:cubicBezTo>
                <a:cubicBezTo>
                  <a:pt x="414338" y="118408"/>
                  <a:pt x="336738" y="42863"/>
                  <a:pt x="228600" y="42863"/>
                </a:cubicBezTo>
                <a:cubicBezTo>
                  <a:pt x="120461" y="42863"/>
                  <a:pt x="42863" y="118408"/>
                  <a:pt x="42863" y="200025"/>
                </a:cubicBezTo>
                <a:cubicBezTo>
                  <a:pt x="42863" y="247263"/>
                  <a:pt x="67776" y="291286"/>
                  <a:pt x="110371" y="321112"/>
                </a:cubicBezTo>
                <a:cubicBezTo>
                  <a:pt x="122069" y="329327"/>
                  <a:pt x="128945" y="342900"/>
                  <a:pt x="128588" y="357188"/>
                </a:cubicBezTo>
                <a:lnTo>
                  <a:pt x="128588" y="357188"/>
                </a:lnTo>
                <a:lnTo>
                  <a:pt x="128588" y="414338"/>
                </a:lnTo>
                <a:lnTo>
                  <a:pt x="171450" y="414338"/>
                </a:lnTo>
                <a:lnTo>
                  <a:pt x="171450" y="392906"/>
                </a:lnTo>
                <a:cubicBezTo>
                  <a:pt x="171450" y="381030"/>
                  <a:pt x="181005" y="371475"/>
                  <a:pt x="192881" y="371475"/>
                </a:cubicBezTo>
                <a:cubicBezTo>
                  <a:pt x="204758" y="371475"/>
                  <a:pt x="214313" y="381030"/>
                  <a:pt x="214313" y="392906"/>
                </a:cubicBezTo>
                <a:lnTo>
                  <a:pt x="214313" y="414338"/>
                </a:lnTo>
                <a:lnTo>
                  <a:pt x="242888" y="414338"/>
                </a:lnTo>
                <a:lnTo>
                  <a:pt x="242888" y="392906"/>
                </a:lnTo>
                <a:cubicBezTo>
                  <a:pt x="242888" y="381030"/>
                  <a:pt x="252442" y="371475"/>
                  <a:pt x="264319" y="371475"/>
                </a:cubicBezTo>
                <a:cubicBezTo>
                  <a:pt x="276195" y="371475"/>
                  <a:pt x="285750" y="381030"/>
                  <a:pt x="285750" y="392906"/>
                </a:cubicBezTo>
                <a:lnTo>
                  <a:pt x="285750" y="414338"/>
                </a:lnTo>
                <a:lnTo>
                  <a:pt x="328613" y="414338"/>
                </a:lnTo>
                <a:lnTo>
                  <a:pt x="328613" y="357188"/>
                </a:lnTo>
                <a:moveTo>
                  <a:pt x="371475" y="356205"/>
                </a:moveTo>
                <a:cubicBezTo>
                  <a:pt x="371475" y="356562"/>
                  <a:pt x="371475" y="356830"/>
                  <a:pt x="371475" y="357188"/>
                </a:cubicBezTo>
                <a:lnTo>
                  <a:pt x="371475" y="414338"/>
                </a:lnTo>
                <a:cubicBezTo>
                  <a:pt x="371475" y="438001"/>
                  <a:pt x="352276" y="457200"/>
                  <a:pt x="328613" y="457200"/>
                </a:cubicBezTo>
                <a:lnTo>
                  <a:pt x="128588" y="457200"/>
                </a:lnTo>
                <a:cubicBezTo>
                  <a:pt x="104924" y="457200"/>
                  <a:pt x="85725" y="438001"/>
                  <a:pt x="85725" y="414338"/>
                </a:cubicBezTo>
                <a:lnTo>
                  <a:pt x="85725" y="357188"/>
                </a:lnTo>
                <a:cubicBezTo>
                  <a:pt x="85725" y="356830"/>
                  <a:pt x="85725" y="356562"/>
                  <a:pt x="85725" y="356205"/>
                </a:cubicBezTo>
                <a:cubicBezTo>
                  <a:pt x="33486" y="319504"/>
                  <a:pt x="0" y="263158"/>
                  <a:pt x="0" y="200025"/>
                </a:cubicBezTo>
                <a:cubicBezTo>
                  <a:pt x="0" y="89565"/>
                  <a:pt x="102334" y="0"/>
                  <a:pt x="228600" y="0"/>
                </a:cubicBezTo>
                <a:cubicBezTo>
                  <a:pt x="354866" y="0"/>
                  <a:pt x="457200" y="89565"/>
                  <a:pt x="457200" y="200025"/>
                </a:cubicBezTo>
                <a:cubicBezTo>
                  <a:pt x="457200" y="263158"/>
                  <a:pt x="423714" y="319504"/>
                  <a:pt x="371475" y="356205"/>
                </a:cubicBezTo>
                <a:moveTo>
                  <a:pt x="100013" y="228600"/>
                </a:moveTo>
                <a:cubicBezTo>
                  <a:pt x="100013" y="200982"/>
                  <a:pt x="122401" y="178594"/>
                  <a:pt x="150019" y="178594"/>
                </a:cubicBezTo>
                <a:cubicBezTo>
                  <a:pt x="177636" y="178594"/>
                  <a:pt x="200025" y="200982"/>
                  <a:pt x="200025" y="228600"/>
                </a:cubicBezTo>
                <a:cubicBezTo>
                  <a:pt x="200025" y="256218"/>
                  <a:pt x="177636" y="278606"/>
                  <a:pt x="150019" y="278606"/>
                </a:cubicBezTo>
                <a:cubicBezTo>
                  <a:pt x="122401" y="278606"/>
                  <a:pt x="100013" y="256218"/>
                  <a:pt x="100013" y="228600"/>
                </a:cubicBezTo>
                <a:moveTo>
                  <a:pt x="307181" y="178594"/>
                </a:moveTo>
                <a:cubicBezTo>
                  <a:pt x="334799" y="178594"/>
                  <a:pt x="357188" y="200982"/>
                  <a:pt x="357188" y="228600"/>
                </a:cubicBezTo>
                <a:cubicBezTo>
                  <a:pt x="357188" y="256218"/>
                  <a:pt x="334799" y="278606"/>
                  <a:pt x="307181" y="278606"/>
                </a:cubicBezTo>
                <a:cubicBezTo>
                  <a:pt x="279564" y="278606"/>
                  <a:pt x="257175" y="256218"/>
                  <a:pt x="257175" y="228600"/>
                </a:cubicBezTo>
                <a:cubicBezTo>
                  <a:pt x="257175" y="200982"/>
                  <a:pt x="279564" y="178594"/>
                  <a:pt x="307181" y="178594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9" y="1320646"/>
            <a:ext cx="3840480" cy="2377440"/>
          </a:xfrm>
          <a:custGeom>
            <a:avLst/>
            <a:gdLst/>
            <a:ahLst/>
            <a:cxnLst/>
            <a:rect l="l" t="t" r="r" b="b"/>
            <a:pathLst>
              <a:path w="3840480" h="2377440">
                <a:moveTo>
                  <a:pt x="0" y="237744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377440"/>
                </a:lnTo>
                <a:lnTo>
                  <a:pt x="0" y="2377440"/>
                </a:lnTo>
              </a:path>
            </a:pathLst>
          </a:custGeom>
          <a:solidFill>
            <a:srgbClr val="0E2841">
              <a:alpha val="3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663439" y="1320646"/>
            <a:ext cx="3840480" cy="2377440"/>
          </a:xfrm>
          <a:custGeom>
            <a:avLst/>
            <a:gdLst/>
            <a:ahLst/>
            <a:cxnLst/>
            <a:rect l="l" t="t" r="r" b="b"/>
            <a:pathLst>
              <a:path w="3840480" h="2377440">
                <a:moveTo>
                  <a:pt x="0" y="237744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377440"/>
                </a:lnTo>
                <a:lnTo>
                  <a:pt x="0" y="2377440"/>
                </a:lnTo>
              </a:path>
            </a:pathLst>
          </a:custGeom>
          <a:solidFill>
            <a:srgbClr val="0E2841">
              <a:alpha val="3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640079" y="3830308"/>
            <a:ext cx="3840480" cy="2377440"/>
          </a:xfrm>
          <a:custGeom>
            <a:avLst/>
            <a:gdLst/>
            <a:ahLst/>
            <a:cxnLst/>
            <a:rect l="l" t="t" r="r" b="b"/>
            <a:pathLst>
              <a:path w="3840480" h="2377440">
                <a:moveTo>
                  <a:pt x="0" y="237744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377440"/>
                </a:lnTo>
                <a:lnTo>
                  <a:pt x="0" y="2377440"/>
                </a:lnTo>
              </a:path>
            </a:pathLst>
          </a:custGeom>
          <a:solidFill>
            <a:srgbClr val="0E2841">
              <a:alpha val="3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4663439" y="3830308"/>
            <a:ext cx="3840480" cy="2377440"/>
          </a:xfrm>
          <a:custGeom>
            <a:avLst/>
            <a:gdLst/>
            <a:ahLst/>
            <a:cxnLst/>
            <a:rect l="l" t="t" r="r" b="b"/>
            <a:pathLst>
              <a:path w="3840480" h="2377440">
                <a:moveTo>
                  <a:pt x="0" y="237744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377440"/>
                </a:lnTo>
                <a:lnTo>
                  <a:pt x="0" y="2377440"/>
                </a:lnTo>
              </a:path>
            </a:pathLst>
          </a:custGeom>
          <a:solidFill>
            <a:srgbClr val="0E2841">
              <a:alpha val="3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8900160" y="0"/>
            <a:ext cx="3291840" cy="6858000"/>
          </a:xfrm>
          <a:custGeom>
            <a:avLst/>
            <a:gdLst/>
            <a:ahLst/>
            <a:cxnLst/>
            <a:rect l="l" t="t" r="r" b="b"/>
            <a:pathLst>
              <a:path w="3291840" h="6858000">
                <a:moveTo>
                  <a:pt x="0" y="68580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4006" r="34006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40079" y="1"/>
            <a:ext cx="7863840" cy="1034799"/>
          </a:xfrm>
          <a:custGeom>
            <a:avLst/>
            <a:gdLst/>
            <a:ahLst/>
            <a:cxnLst/>
            <a:rect l="l" t="t" r="r" b="b"/>
            <a:pathLst>
              <a:path w="7863840" h="1034799">
                <a:moveTo>
                  <a:pt x="0" y="1034799"/>
                </a:moveTo>
                <a:lnTo>
                  <a:pt x="0" y="0"/>
                </a:lnTo>
                <a:lnTo>
                  <a:pt x="7863840" y="0"/>
                </a:lnTo>
                <a:lnTo>
                  <a:pt x="786384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los Lóbulos Cerebrales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857765" y="6309360"/>
            <a:ext cx="7646153" cy="548640"/>
          </a:xfrm>
          <a:custGeom>
            <a:avLst/>
            <a:gdLst/>
            <a:ahLst/>
            <a:cxnLst/>
            <a:rect l="l" t="t" r="r" b="b"/>
            <a:pathLst>
              <a:path w="7646153" h="548640">
                <a:moveTo>
                  <a:pt x="0" y="548640"/>
                </a:moveTo>
                <a:lnTo>
                  <a:pt x="0" y="0"/>
                </a:lnTo>
                <a:lnTo>
                  <a:pt x="7646153" y="0"/>
                </a:lnTo>
                <a:lnTo>
                  <a:pt x="7646153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4846319" y="4882738"/>
            <a:ext cx="3474720" cy="1188720"/>
          </a:xfrm>
          <a:custGeom>
            <a:avLst/>
            <a:gdLst/>
            <a:ahLst/>
            <a:cxnLst/>
            <a:rect l="l" t="t" r="r" b="b"/>
            <a:pathLst>
              <a:path w="3474720" h="1188720">
                <a:moveTo>
                  <a:pt x="0" y="118872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188720"/>
                </a:lnTo>
                <a:lnTo>
                  <a:pt x="0" y="11887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Procesa la información visual que recibe.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 esencial para la interpretación de lo que vemos.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846319" y="4409734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Occipital: Información Visual</a:t>
            </a:r>
            <a:endParaRPr lang="en-US" sz="2000" b="1" dirty="0"/>
          </a:p>
        </p:txBody>
      </p:sp>
      <p:sp>
        <p:nvSpPr>
          <p:cNvPr id="16" name="Text 14"/>
          <p:cNvSpPr/>
          <p:nvPr/>
        </p:nvSpPr>
        <p:spPr>
          <a:xfrm>
            <a:off x="4846319" y="395834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48" y="71120"/>
                </a:moveTo>
                <a:cubicBezTo>
                  <a:pt x="141446" y="71120"/>
                  <a:pt x="107410" y="89916"/>
                  <a:pt x="81312" y="114110"/>
                </a:cubicBezTo>
                <a:cubicBezTo>
                  <a:pt x="56864" y="136843"/>
                  <a:pt x="39973" y="163830"/>
                  <a:pt x="31337" y="182880"/>
                </a:cubicBezTo>
                <a:cubicBezTo>
                  <a:pt x="39973" y="201930"/>
                  <a:pt x="56864" y="228917"/>
                  <a:pt x="81248" y="251651"/>
                </a:cubicBezTo>
                <a:cubicBezTo>
                  <a:pt x="107410" y="275844"/>
                  <a:pt x="141446" y="294640"/>
                  <a:pt x="182848" y="294640"/>
                </a:cubicBezTo>
                <a:cubicBezTo>
                  <a:pt x="224250" y="294640"/>
                  <a:pt x="258286" y="275844"/>
                  <a:pt x="284385" y="251651"/>
                </a:cubicBezTo>
                <a:cubicBezTo>
                  <a:pt x="308832" y="228917"/>
                  <a:pt x="325723" y="201930"/>
                  <a:pt x="334359" y="182880"/>
                </a:cubicBezTo>
                <a:cubicBezTo>
                  <a:pt x="325723" y="163830"/>
                  <a:pt x="308832" y="136843"/>
                  <a:pt x="284448" y="114110"/>
                </a:cubicBezTo>
                <a:cubicBezTo>
                  <a:pt x="258286" y="89916"/>
                  <a:pt x="224250" y="71120"/>
                  <a:pt x="182848" y="71120"/>
                </a:cubicBezTo>
                <a:lnTo>
                  <a:pt x="182848" y="71120"/>
                </a:lnTo>
                <a:moveTo>
                  <a:pt x="60547" y="91821"/>
                </a:moveTo>
                <a:cubicBezTo>
                  <a:pt x="90456" y="64008"/>
                  <a:pt x="131540" y="40640"/>
                  <a:pt x="182848" y="40640"/>
                </a:cubicBezTo>
                <a:cubicBezTo>
                  <a:pt x="234156" y="40640"/>
                  <a:pt x="275241" y="64008"/>
                  <a:pt x="305149" y="91821"/>
                </a:cubicBezTo>
                <a:cubicBezTo>
                  <a:pt x="334867" y="119444"/>
                  <a:pt x="354743" y="152400"/>
                  <a:pt x="364204" y="175070"/>
                </a:cubicBezTo>
                <a:cubicBezTo>
                  <a:pt x="366300" y="180086"/>
                  <a:pt x="366300" y="185674"/>
                  <a:pt x="364204" y="190691"/>
                </a:cubicBezTo>
                <a:cubicBezTo>
                  <a:pt x="354743" y="213360"/>
                  <a:pt x="334867" y="246380"/>
                  <a:pt x="305149" y="273939"/>
                </a:cubicBezTo>
                <a:cubicBezTo>
                  <a:pt x="275241" y="301752"/>
                  <a:pt x="234156" y="325120"/>
                  <a:pt x="182848" y="325120"/>
                </a:cubicBezTo>
                <a:cubicBezTo>
                  <a:pt x="131540" y="325120"/>
                  <a:pt x="90456" y="301752"/>
                  <a:pt x="60547" y="273939"/>
                </a:cubicBezTo>
                <a:cubicBezTo>
                  <a:pt x="30829" y="246380"/>
                  <a:pt x="10954" y="213360"/>
                  <a:pt x="1556" y="190691"/>
                </a:cubicBezTo>
                <a:cubicBezTo>
                  <a:pt x="-540" y="185674"/>
                  <a:pt x="-540" y="180086"/>
                  <a:pt x="1556" y="175070"/>
                </a:cubicBezTo>
                <a:cubicBezTo>
                  <a:pt x="10954" y="152400"/>
                  <a:pt x="30829" y="119380"/>
                  <a:pt x="60547" y="91821"/>
                </a:cubicBezTo>
                <a:lnTo>
                  <a:pt x="60547" y="91821"/>
                </a:lnTo>
                <a:moveTo>
                  <a:pt x="182848" y="233680"/>
                </a:moveTo>
                <a:cubicBezTo>
                  <a:pt x="210915" y="233680"/>
                  <a:pt x="233648" y="210947"/>
                  <a:pt x="233648" y="182880"/>
                </a:cubicBezTo>
                <a:cubicBezTo>
                  <a:pt x="233648" y="154813"/>
                  <a:pt x="210915" y="132080"/>
                  <a:pt x="182848" y="132080"/>
                </a:cubicBezTo>
                <a:cubicBezTo>
                  <a:pt x="182404" y="132080"/>
                  <a:pt x="182023" y="132080"/>
                  <a:pt x="181578" y="132080"/>
                </a:cubicBezTo>
                <a:cubicBezTo>
                  <a:pt x="182404" y="135319"/>
                  <a:pt x="182848" y="138748"/>
                  <a:pt x="182848" y="142240"/>
                </a:cubicBezTo>
                <a:cubicBezTo>
                  <a:pt x="182848" y="164656"/>
                  <a:pt x="164624" y="182880"/>
                  <a:pt x="142208" y="182880"/>
                </a:cubicBezTo>
                <a:cubicBezTo>
                  <a:pt x="138716" y="182880"/>
                  <a:pt x="135287" y="182436"/>
                  <a:pt x="132048" y="181610"/>
                </a:cubicBezTo>
                <a:cubicBezTo>
                  <a:pt x="132048" y="182055"/>
                  <a:pt x="132048" y="182436"/>
                  <a:pt x="132048" y="182880"/>
                </a:cubicBezTo>
                <a:cubicBezTo>
                  <a:pt x="132048" y="210947"/>
                  <a:pt x="154781" y="233680"/>
                  <a:pt x="182848" y="233680"/>
                </a:cubicBezTo>
                <a:lnTo>
                  <a:pt x="182848" y="233680"/>
                </a:lnTo>
                <a:moveTo>
                  <a:pt x="182848" y="101600"/>
                </a:moveTo>
                <a:cubicBezTo>
                  <a:pt x="227738" y="101600"/>
                  <a:pt x="264128" y="137990"/>
                  <a:pt x="264128" y="182880"/>
                </a:cubicBezTo>
                <a:cubicBezTo>
                  <a:pt x="264128" y="227770"/>
                  <a:pt x="227738" y="264160"/>
                  <a:pt x="182848" y="264160"/>
                </a:cubicBezTo>
                <a:cubicBezTo>
                  <a:pt x="137959" y="264160"/>
                  <a:pt x="101568" y="227770"/>
                  <a:pt x="101568" y="182880"/>
                </a:cubicBezTo>
                <a:cubicBezTo>
                  <a:pt x="101568" y="137990"/>
                  <a:pt x="137959" y="101600"/>
                  <a:pt x="182848" y="10160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22959" y="4882738"/>
            <a:ext cx="3474720" cy="1188720"/>
          </a:xfrm>
          <a:custGeom>
            <a:avLst/>
            <a:gdLst/>
            <a:ahLst/>
            <a:cxnLst/>
            <a:rect l="l" t="t" r="r" b="b"/>
            <a:pathLst>
              <a:path w="3474720" h="1188720">
                <a:moveTo>
                  <a:pt x="0" y="118872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188720"/>
                </a:lnTo>
                <a:lnTo>
                  <a:pt x="0" y="11887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Involucrado en la percepción auditiva.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Juega un papel crucial en la memoria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22959" y="4409734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Temporal: Audición y Memoria</a:t>
            </a:r>
            <a:endParaRPr lang="en-US" sz="2000" b="1" dirty="0"/>
          </a:p>
        </p:txBody>
      </p:sp>
      <p:sp>
        <p:nvSpPr>
          <p:cNvPr id="19" name="Text 17"/>
          <p:cNvSpPr/>
          <p:nvPr/>
        </p:nvSpPr>
        <p:spPr>
          <a:xfrm>
            <a:off x="822959" y="395834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85750" y="137160"/>
                </a:moveTo>
                <a:cubicBezTo>
                  <a:pt x="285750" y="80367"/>
                  <a:pt x="239673" y="34290"/>
                  <a:pt x="182880" y="34290"/>
                </a:cubicBezTo>
                <a:cubicBezTo>
                  <a:pt x="126087" y="34290"/>
                  <a:pt x="80010" y="80367"/>
                  <a:pt x="80010" y="137160"/>
                </a:cubicBezTo>
                <a:lnTo>
                  <a:pt x="80010" y="262890"/>
                </a:lnTo>
                <a:cubicBezTo>
                  <a:pt x="80010" y="300752"/>
                  <a:pt x="110728" y="331470"/>
                  <a:pt x="148590" y="331470"/>
                </a:cubicBezTo>
                <a:cubicBezTo>
                  <a:pt x="186452" y="331470"/>
                  <a:pt x="217170" y="300752"/>
                  <a:pt x="217170" y="262890"/>
                </a:cubicBezTo>
                <a:cubicBezTo>
                  <a:pt x="217170" y="247388"/>
                  <a:pt x="224957" y="232458"/>
                  <a:pt x="238458" y="223742"/>
                </a:cubicBezTo>
                <a:cubicBezTo>
                  <a:pt x="266962" y="205383"/>
                  <a:pt x="285750" y="173450"/>
                  <a:pt x="285750" y="137160"/>
                </a:cubicBezTo>
                <a:lnTo>
                  <a:pt x="285750" y="137160"/>
                </a:lnTo>
                <a:moveTo>
                  <a:pt x="320040" y="137160"/>
                </a:moveTo>
                <a:cubicBezTo>
                  <a:pt x="320040" y="185595"/>
                  <a:pt x="294965" y="228171"/>
                  <a:pt x="257032" y="252532"/>
                </a:cubicBezTo>
                <a:cubicBezTo>
                  <a:pt x="253532" y="254818"/>
                  <a:pt x="251460" y="258675"/>
                  <a:pt x="251460" y="262890"/>
                </a:cubicBezTo>
                <a:cubicBezTo>
                  <a:pt x="251460" y="319683"/>
                  <a:pt x="205383" y="365760"/>
                  <a:pt x="148590" y="365760"/>
                </a:cubicBezTo>
                <a:cubicBezTo>
                  <a:pt x="91797" y="365760"/>
                  <a:pt x="45720" y="319683"/>
                  <a:pt x="45720" y="262890"/>
                </a:cubicBezTo>
                <a:lnTo>
                  <a:pt x="45720" y="137160"/>
                </a:lnTo>
                <a:cubicBezTo>
                  <a:pt x="45720" y="61436"/>
                  <a:pt x="107156" y="0"/>
                  <a:pt x="182880" y="0"/>
                </a:cubicBezTo>
                <a:cubicBezTo>
                  <a:pt x="258604" y="0"/>
                  <a:pt x="320040" y="61436"/>
                  <a:pt x="320040" y="137160"/>
                </a:cubicBezTo>
                <a:lnTo>
                  <a:pt x="320040" y="137160"/>
                </a:lnTo>
                <a:moveTo>
                  <a:pt x="137160" y="137160"/>
                </a:moveTo>
                <a:lnTo>
                  <a:pt x="137160" y="151590"/>
                </a:lnTo>
                <a:cubicBezTo>
                  <a:pt x="137160" y="153734"/>
                  <a:pt x="138374" y="155734"/>
                  <a:pt x="140303" y="156734"/>
                </a:cubicBezTo>
                <a:lnTo>
                  <a:pt x="150305" y="161735"/>
                </a:lnTo>
                <a:cubicBezTo>
                  <a:pt x="163235" y="168235"/>
                  <a:pt x="171379" y="181451"/>
                  <a:pt x="171379" y="195882"/>
                </a:cubicBezTo>
                <a:cubicBezTo>
                  <a:pt x="171379" y="207240"/>
                  <a:pt x="166378" y="217956"/>
                  <a:pt x="157663" y="225242"/>
                </a:cubicBezTo>
                <a:lnTo>
                  <a:pt x="130945" y="247531"/>
                </a:lnTo>
                <a:cubicBezTo>
                  <a:pt x="123658" y="253603"/>
                  <a:pt x="112871" y="252603"/>
                  <a:pt x="106799" y="245316"/>
                </a:cubicBezTo>
                <a:cubicBezTo>
                  <a:pt x="100727" y="238030"/>
                  <a:pt x="101727" y="227243"/>
                  <a:pt x="109014" y="221170"/>
                </a:cubicBezTo>
                <a:lnTo>
                  <a:pt x="135731" y="198882"/>
                </a:lnTo>
                <a:cubicBezTo>
                  <a:pt x="136588" y="198168"/>
                  <a:pt x="137160" y="197025"/>
                  <a:pt x="137160" y="195882"/>
                </a:cubicBezTo>
                <a:cubicBezTo>
                  <a:pt x="137160" y="194381"/>
                  <a:pt x="136303" y="193024"/>
                  <a:pt x="135017" y="192381"/>
                </a:cubicBezTo>
                <a:lnTo>
                  <a:pt x="125016" y="187381"/>
                </a:lnTo>
                <a:cubicBezTo>
                  <a:pt x="111442" y="180594"/>
                  <a:pt x="102870" y="166735"/>
                  <a:pt x="102870" y="151590"/>
                </a:cubicBezTo>
                <a:lnTo>
                  <a:pt x="102870" y="137160"/>
                </a:lnTo>
                <a:cubicBezTo>
                  <a:pt x="102870" y="92940"/>
                  <a:pt x="138660" y="57150"/>
                  <a:pt x="182880" y="57150"/>
                </a:cubicBezTo>
                <a:cubicBezTo>
                  <a:pt x="227100" y="57150"/>
                  <a:pt x="262890" y="92940"/>
                  <a:pt x="262890" y="137160"/>
                </a:cubicBezTo>
                <a:lnTo>
                  <a:pt x="262890" y="142875"/>
                </a:lnTo>
                <a:cubicBezTo>
                  <a:pt x="262890" y="152376"/>
                  <a:pt x="255246" y="160020"/>
                  <a:pt x="245745" y="160020"/>
                </a:cubicBezTo>
                <a:cubicBezTo>
                  <a:pt x="236244" y="160020"/>
                  <a:pt x="228600" y="152376"/>
                  <a:pt x="228600" y="142875"/>
                </a:cubicBezTo>
                <a:lnTo>
                  <a:pt x="228600" y="137160"/>
                </a:lnTo>
                <a:cubicBezTo>
                  <a:pt x="228600" y="111943"/>
                  <a:pt x="208097" y="91440"/>
                  <a:pt x="182880" y="91440"/>
                </a:cubicBezTo>
                <a:cubicBezTo>
                  <a:pt x="157663" y="91440"/>
                  <a:pt x="137160" y="111943"/>
                  <a:pt x="137160" y="137160"/>
                </a:cubicBezTo>
                <a:lnTo>
                  <a:pt x="137160" y="13716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4846319" y="2373076"/>
            <a:ext cx="3474720" cy="1188720"/>
          </a:xfrm>
          <a:custGeom>
            <a:avLst/>
            <a:gdLst/>
            <a:ahLst/>
            <a:cxnLst/>
            <a:rect l="l" t="t" r="r" b="b"/>
            <a:pathLst>
              <a:path w="3474720" h="1188720">
                <a:moveTo>
                  <a:pt x="0" y="118872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188720"/>
                </a:lnTo>
                <a:lnTo>
                  <a:pt x="0" y="11887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 encarga del procesamiento de información sensorial.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Incluye la percepción del tacto y la temperatura.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846319" y="1820166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Parietal: Procesamiento Sensorial</a:t>
            </a:r>
            <a:endParaRPr lang="en-US" sz="2000" b="1" dirty="0"/>
          </a:p>
        </p:txBody>
      </p:sp>
      <p:sp>
        <p:nvSpPr>
          <p:cNvPr id="22" name="Text 20"/>
          <p:cNvSpPr/>
          <p:nvPr/>
        </p:nvSpPr>
        <p:spPr>
          <a:xfrm>
            <a:off x="4846319" y="145440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64194" y="45894"/>
                </a:moveTo>
                <a:cubicBezTo>
                  <a:pt x="271552" y="38465"/>
                  <a:pt x="281625" y="34321"/>
                  <a:pt x="292054" y="34321"/>
                </a:cubicBezTo>
                <a:cubicBezTo>
                  <a:pt x="313843" y="34321"/>
                  <a:pt x="331488" y="51966"/>
                  <a:pt x="331488" y="73755"/>
                </a:cubicBezTo>
                <a:cubicBezTo>
                  <a:pt x="331488" y="84185"/>
                  <a:pt x="327345" y="94257"/>
                  <a:pt x="319915" y="101615"/>
                </a:cubicBezTo>
                <a:lnTo>
                  <a:pt x="160324" y="261278"/>
                </a:lnTo>
                <a:cubicBezTo>
                  <a:pt x="159252" y="262350"/>
                  <a:pt x="157823" y="262921"/>
                  <a:pt x="156252" y="262921"/>
                </a:cubicBezTo>
                <a:lnTo>
                  <a:pt x="102888" y="262921"/>
                </a:lnTo>
                <a:lnTo>
                  <a:pt x="102888" y="209557"/>
                </a:lnTo>
                <a:cubicBezTo>
                  <a:pt x="102888" y="208057"/>
                  <a:pt x="103459" y="206557"/>
                  <a:pt x="104531" y="205485"/>
                </a:cubicBezTo>
                <a:lnTo>
                  <a:pt x="124033" y="185983"/>
                </a:lnTo>
                <a:lnTo>
                  <a:pt x="146179" y="208129"/>
                </a:lnTo>
                <a:cubicBezTo>
                  <a:pt x="150608" y="212558"/>
                  <a:pt x="157895" y="212558"/>
                  <a:pt x="162324" y="208129"/>
                </a:cubicBezTo>
                <a:cubicBezTo>
                  <a:pt x="166753" y="203700"/>
                  <a:pt x="166753" y="196413"/>
                  <a:pt x="162324" y="191984"/>
                </a:cubicBezTo>
                <a:lnTo>
                  <a:pt x="140178" y="169838"/>
                </a:lnTo>
                <a:lnTo>
                  <a:pt x="169753" y="140263"/>
                </a:lnTo>
                <a:lnTo>
                  <a:pt x="191899" y="162409"/>
                </a:lnTo>
                <a:cubicBezTo>
                  <a:pt x="196328" y="166838"/>
                  <a:pt x="203615" y="166838"/>
                  <a:pt x="208044" y="162409"/>
                </a:cubicBezTo>
                <a:cubicBezTo>
                  <a:pt x="212473" y="157980"/>
                  <a:pt x="212473" y="150693"/>
                  <a:pt x="208044" y="146264"/>
                </a:cubicBezTo>
                <a:lnTo>
                  <a:pt x="185898" y="124118"/>
                </a:lnTo>
                <a:lnTo>
                  <a:pt x="215473" y="94543"/>
                </a:lnTo>
                <a:lnTo>
                  <a:pt x="237619" y="116689"/>
                </a:lnTo>
                <a:cubicBezTo>
                  <a:pt x="242048" y="121118"/>
                  <a:pt x="249335" y="121118"/>
                  <a:pt x="253764" y="116689"/>
                </a:cubicBezTo>
                <a:cubicBezTo>
                  <a:pt x="258193" y="112260"/>
                  <a:pt x="258193" y="104973"/>
                  <a:pt x="253764" y="100544"/>
                </a:cubicBezTo>
                <a:lnTo>
                  <a:pt x="231618" y="78398"/>
                </a:lnTo>
                <a:lnTo>
                  <a:pt x="264122" y="45894"/>
                </a:lnTo>
                <a:lnTo>
                  <a:pt x="264194" y="45894"/>
                </a:lnTo>
                <a:moveTo>
                  <a:pt x="68598" y="209557"/>
                </a:moveTo>
                <a:lnTo>
                  <a:pt x="68598" y="272994"/>
                </a:lnTo>
                <a:lnTo>
                  <a:pt x="5018" y="336502"/>
                </a:lnTo>
                <a:cubicBezTo>
                  <a:pt x="-1697" y="343217"/>
                  <a:pt x="-1697" y="354075"/>
                  <a:pt x="5018" y="360719"/>
                </a:cubicBezTo>
                <a:cubicBezTo>
                  <a:pt x="11734" y="367363"/>
                  <a:pt x="22592" y="367434"/>
                  <a:pt x="29236" y="360719"/>
                </a:cubicBezTo>
                <a:lnTo>
                  <a:pt x="92815" y="297140"/>
                </a:lnTo>
                <a:lnTo>
                  <a:pt x="156252" y="297140"/>
                </a:lnTo>
                <a:cubicBezTo>
                  <a:pt x="166896" y="297140"/>
                  <a:pt x="177040" y="292925"/>
                  <a:pt x="184541" y="285424"/>
                </a:cubicBezTo>
                <a:lnTo>
                  <a:pt x="344204" y="125904"/>
                </a:lnTo>
                <a:cubicBezTo>
                  <a:pt x="358063" y="112045"/>
                  <a:pt x="365778" y="93329"/>
                  <a:pt x="365778" y="73755"/>
                </a:cubicBezTo>
                <a:cubicBezTo>
                  <a:pt x="365778" y="33035"/>
                  <a:pt x="332774" y="31"/>
                  <a:pt x="292054" y="31"/>
                </a:cubicBezTo>
                <a:cubicBezTo>
                  <a:pt x="272480" y="31"/>
                  <a:pt x="253764" y="7818"/>
                  <a:pt x="239905" y="21605"/>
                </a:cubicBezTo>
                <a:lnTo>
                  <a:pt x="80314" y="181268"/>
                </a:lnTo>
                <a:cubicBezTo>
                  <a:pt x="72813" y="188769"/>
                  <a:pt x="68598" y="198913"/>
                  <a:pt x="68598" y="209557"/>
                </a:cubicBezTo>
                <a:lnTo>
                  <a:pt x="68598" y="20955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803577" y="2617470"/>
            <a:ext cx="3474720" cy="1188720"/>
          </a:xfrm>
          <a:custGeom>
            <a:avLst/>
            <a:gdLst/>
            <a:ahLst/>
            <a:cxnLst/>
            <a:rect l="l" t="t" r="r" b="b"/>
            <a:pathLst>
              <a:path w="3474720" h="1188720">
                <a:moveTo>
                  <a:pt x="0" y="118872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188720"/>
                </a:lnTo>
                <a:lnTo>
                  <a:pt x="0" y="11887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Controla el movimiento voluntario del cuerpo.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 responsable del razonamiento, la planificación, las emociones y el juicio.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22959" y="1900072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Frontal: Movimiento y Razonamiento</a:t>
            </a:r>
            <a:endParaRPr lang="en-US" sz="2000" b="1" dirty="0"/>
          </a:p>
        </p:txBody>
      </p:sp>
      <p:sp>
        <p:nvSpPr>
          <p:cNvPr id="25" name="Text 23"/>
          <p:cNvSpPr/>
          <p:nvPr/>
        </p:nvSpPr>
        <p:spPr>
          <a:xfrm>
            <a:off x="822959" y="145440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09657" y="54935"/>
                </a:moveTo>
                <a:cubicBezTo>
                  <a:pt x="108299" y="59793"/>
                  <a:pt x="104799" y="63794"/>
                  <a:pt x="100227" y="65865"/>
                </a:cubicBezTo>
                <a:cubicBezTo>
                  <a:pt x="88368" y="71223"/>
                  <a:pt x="80081" y="83082"/>
                  <a:pt x="80010" y="96941"/>
                </a:cubicBezTo>
                <a:cubicBezTo>
                  <a:pt x="79939" y="103441"/>
                  <a:pt x="76295" y="109299"/>
                  <a:pt x="70509" y="112157"/>
                </a:cubicBezTo>
                <a:cubicBezTo>
                  <a:pt x="59150" y="117800"/>
                  <a:pt x="51435" y="129445"/>
                  <a:pt x="51435" y="142875"/>
                </a:cubicBezTo>
                <a:cubicBezTo>
                  <a:pt x="51435" y="147947"/>
                  <a:pt x="52507" y="152662"/>
                  <a:pt x="54435" y="156948"/>
                </a:cubicBezTo>
                <a:cubicBezTo>
                  <a:pt x="57579" y="163878"/>
                  <a:pt x="55793" y="171950"/>
                  <a:pt x="50078" y="176951"/>
                </a:cubicBezTo>
                <a:cubicBezTo>
                  <a:pt x="40362" y="185309"/>
                  <a:pt x="34290" y="197668"/>
                  <a:pt x="34290" y="211455"/>
                </a:cubicBezTo>
                <a:cubicBezTo>
                  <a:pt x="34290" y="225885"/>
                  <a:pt x="40934" y="238673"/>
                  <a:pt x="51364" y="247102"/>
                </a:cubicBezTo>
                <a:cubicBezTo>
                  <a:pt x="56150" y="250960"/>
                  <a:pt x="58507" y="257104"/>
                  <a:pt x="57579" y="263176"/>
                </a:cubicBezTo>
                <a:cubicBezTo>
                  <a:pt x="57293" y="264962"/>
                  <a:pt x="57150" y="266748"/>
                  <a:pt x="57150" y="268605"/>
                </a:cubicBezTo>
                <a:cubicBezTo>
                  <a:pt x="57150" y="287250"/>
                  <a:pt x="72009" y="302395"/>
                  <a:pt x="90511" y="302895"/>
                </a:cubicBezTo>
                <a:cubicBezTo>
                  <a:pt x="97084" y="303109"/>
                  <a:pt x="102941" y="306967"/>
                  <a:pt x="105656" y="312968"/>
                </a:cubicBezTo>
                <a:cubicBezTo>
                  <a:pt x="110585" y="323898"/>
                  <a:pt x="121587" y="331470"/>
                  <a:pt x="134302" y="331470"/>
                </a:cubicBezTo>
                <a:cubicBezTo>
                  <a:pt x="151662" y="331470"/>
                  <a:pt x="165735" y="317397"/>
                  <a:pt x="165735" y="300038"/>
                </a:cubicBezTo>
                <a:lnTo>
                  <a:pt x="165735" y="62865"/>
                </a:lnTo>
                <a:cubicBezTo>
                  <a:pt x="165735" y="47077"/>
                  <a:pt x="152948" y="34290"/>
                  <a:pt x="137160" y="34290"/>
                </a:cubicBezTo>
                <a:cubicBezTo>
                  <a:pt x="124158" y="34290"/>
                  <a:pt x="113086" y="43005"/>
                  <a:pt x="109657" y="54935"/>
                </a:cubicBezTo>
                <a:lnTo>
                  <a:pt x="109657" y="54935"/>
                </a:lnTo>
                <a:moveTo>
                  <a:pt x="182880" y="344329"/>
                </a:moveTo>
                <a:cubicBezTo>
                  <a:pt x="170879" y="357545"/>
                  <a:pt x="153519" y="365760"/>
                  <a:pt x="134303" y="365760"/>
                </a:cubicBezTo>
                <a:cubicBezTo>
                  <a:pt x="111300" y="365760"/>
                  <a:pt x="91083" y="353973"/>
                  <a:pt x="79367" y="336113"/>
                </a:cubicBezTo>
                <a:cubicBezTo>
                  <a:pt x="47220" y="330398"/>
                  <a:pt x="22860" y="302324"/>
                  <a:pt x="22860" y="268605"/>
                </a:cubicBezTo>
                <a:cubicBezTo>
                  <a:pt x="22860" y="268248"/>
                  <a:pt x="22860" y="267819"/>
                  <a:pt x="22860" y="267462"/>
                </a:cubicBezTo>
                <a:cubicBezTo>
                  <a:pt x="8715" y="253032"/>
                  <a:pt x="0" y="233243"/>
                  <a:pt x="0" y="211455"/>
                </a:cubicBezTo>
                <a:cubicBezTo>
                  <a:pt x="0" y="191595"/>
                  <a:pt x="7215" y="173450"/>
                  <a:pt x="19145" y="159520"/>
                </a:cubicBezTo>
                <a:cubicBezTo>
                  <a:pt x="17859" y="154162"/>
                  <a:pt x="17145" y="148590"/>
                  <a:pt x="17145" y="142875"/>
                </a:cubicBezTo>
                <a:cubicBezTo>
                  <a:pt x="17145" y="119586"/>
                  <a:pt x="28789" y="98941"/>
                  <a:pt x="46506" y="86582"/>
                </a:cubicBezTo>
                <a:cubicBezTo>
                  <a:pt x="49721" y="65937"/>
                  <a:pt x="62079" y="48363"/>
                  <a:pt x="79296" y="38148"/>
                </a:cubicBezTo>
                <a:cubicBezTo>
                  <a:pt x="88940" y="15716"/>
                  <a:pt x="111228" y="0"/>
                  <a:pt x="137160" y="0"/>
                </a:cubicBezTo>
                <a:cubicBezTo>
                  <a:pt x="155162" y="0"/>
                  <a:pt x="171450" y="7572"/>
                  <a:pt x="182880" y="19717"/>
                </a:cubicBezTo>
                <a:cubicBezTo>
                  <a:pt x="194310" y="7572"/>
                  <a:pt x="210598" y="0"/>
                  <a:pt x="228600" y="0"/>
                </a:cubicBezTo>
                <a:cubicBezTo>
                  <a:pt x="254532" y="0"/>
                  <a:pt x="276820" y="15716"/>
                  <a:pt x="286393" y="38148"/>
                </a:cubicBezTo>
                <a:cubicBezTo>
                  <a:pt x="303609" y="48363"/>
                  <a:pt x="316040" y="65937"/>
                  <a:pt x="319183" y="86582"/>
                </a:cubicBezTo>
                <a:cubicBezTo>
                  <a:pt x="336971" y="98941"/>
                  <a:pt x="348615" y="119586"/>
                  <a:pt x="348615" y="142875"/>
                </a:cubicBezTo>
                <a:cubicBezTo>
                  <a:pt x="348615" y="148590"/>
                  <a:pt x="347901" y="154162"/>
                  <a:pt x="346615" y="159520"/>
                </a:cubicBezTo>
                <a:cubicBezTo>
                  <a:pt x="358545" y="173522"/>
                  <a:pt x="365760" y="191667"/>
                  <a:pt x="365760" y="211455"/>
                </a:cubicBezTo>
                <a:cubicBezTo>
                  <a:pt x="365760" y="233243"/>
                  <a:pt x="357045" y="253032"/>
                  <a:pt x="342900" y="267462"/>
                </a:cubicBezTo>
                <a:cubicBezTo>
                  <a:pt x="342900" y="267819"/>
                  <a:pt x="342900" y="268248"/>
                  <a:pt x="342900" y="268605"/>
                </a:cubicBezTo>
                <a:cubicBezTo>
                  <a:pt x="342900" y="302395"/>
                  <a:pt x="318540" y="330398"/>
                  <a:pt x="286393" y="336113"/>
                </a:cubicBezTo>
                <a:cubicBezTo>
                  <a:pt x="274677" y="353973"/>
                  <a:pt x="254460" y="365760"/>
                  <a:pt x="231457" y="365760"/>
                </a:cubicBezTo>
                <a:cubicBezTo>
                  <a:pt x="212241" y="365760"/>
                  <a:pt x="194881" y="357473"/>
                  <a:pt x="182880" y="344329"/>
                </a:cubicBezTo>
                <a:lnTo>
                  <a:pt x="182880" y="344329"/>
                </a:lnTo>
                <a:moveTo>
                  <a:pt x="200025" y="300038"/>
                </a:moveTo>
                <a:cubicBezTo>
                  <a:pt x="200025" y="317397"/>
                  <a:pt x="214098" y="331470"/>
                  <a:pt x="231458" y="331470"/>
                </a:cubicBezTo>
                <a:cubicBezTo>
                  <a:pt x="244173" y="331470"/>
                  <a:pt x="255175" y="323898"/>
                  <a:pt x="260104" y="312968"/>
                </a:cubicBezTo>
                <a:cubicBezTo>
                  <a:pt x="262819" y="306967"/>
                  <a:pt x="268676" y="303038"/>
                  <a:pt x="275249" y="302895"/>
                </a:cubicBezTo>
                <a:cubicBezTo>
                  <a:pt x="293751" y="302395"/>
                  <a:pt x="308610" y="287250"/>
                  <a:pt x="308610" y="268605"/>
                </a:cubicBezTo>
                <a:cubicBezTo>
                  <a:pt x="308610" y="266748"/>
                  <a:pt x="308467" y="264890"/>
                  <a:pt x="308181" y="263176"/>
                </a:cubicBezTo>
                <a:cubicBezTo>
                  <a:pt x="307181" y="257104"/>
                  <a:pt x="309610" y="250960"/>
                  <a:pt x="314396" y="247102"/>
                </a:cubicBezTo>
                <a:cubicBezTo>
                  <a:pt x="324826" y="238673"/>
                  <a:pt x="331470" y="225885"/>
                  <a:pt x="331470" y="211455"/>
                </a:cubicBezTo>
                <a:cubicBezTo>
                  <a:pt x="331470" y="197668"/>
                  <a:pt x="325398" y="185309"/>
                  <a:pt x="315682" y="176951"/>
                </a:cubicBezTo>
                <a:cubicBezTo>
                  <a:pt x="309967" y="172021"/>
                  <a:pt x="308181" y="163878"/>
                  <a:pt x="311325" y="156948"/>
                </a:cubicBezTo>
                <a:cubicBezTo>
                  <a:pt x="313253" y="152662"/>
                  <a:pt x="314325" y="147947"/>
                  <a:pt x="314325" y="142875"/>
                </a:cubicBezTo>
                <a:cubicBezTo>
                  <a:pt x="314325" y="129445"/>
                  <a:pt x="306610" y="117800"/>
                  <a:pt x="295251" y="112157"/>
                </a:cubicBezTo>
                <a:cubicBezTo>
                  <a:pt x="289465" y="109299"/>
                  <a:pt x="285750" y="103370"/>
                  <a:pt x="285750" y="96941"/>
                </a:cubicBezTo>
                <a:cubicBezTo>
                  <a:pt x="285679" y="83153"/>
                  <a:pt x="277392" y="71223"/>
                  <a:pt x="265533" y="65865"/>
                </a:cubicBezTo>
                <a:cubicBezTo>
                  <a:pt x="260961" y="63794"/>
                  <a:pt x="257461" y="59793"/>
                  <a:pt x="256103" y="54935"/>
                </a:cubicBezTo>
                <a:cubicBezTo>
                  <a:pt x="252674" y="43005"/>
                  <a:pt x="241602" y="34290"/>
                  <a:pt x="228600" y="34290"/>
                </a:cubicBezTo>
                <a:cubicBezTo>
                  <a:pt x="212812" y="34290"/>
                  <a:pt x="200025" y="47077"/>
                  <a:pt x="200025" y="62865"/>
                </a:cubicBezTo>
                <a:lnTo>
                  <a:pt x="200025" y="300038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330261"/>
            <a:ext cx="3474720" cy="4754880"/>
          </a:xfrm>
          <a:custGeom>
            <a:avLst/>
            <a:gdLst/>
            <a:ahLst/>
            <a:cxnLst/>
            <a:rect l="l" t="t" r="r" b="b"/>
            <a:pathLst>
              <a:path w="3474720" h="4754880">
                <a:moveTo>
                  <a:pt x="0" y="47548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4754880"/>
                </a:lnTo>
                <a:lnTo>
                  <a:pt x="0" y="4754880"/>
                </a:lnTo>
              </a:path>
            </a:pathLst>
          </a:custGeom>
          <a:solidFill>
            <a:srgbClr val="0E2841">
              <a:alpha val="3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357387" y="1330261"/>
            <a:ext cx="3474720" cy="4754880"/>
          </a:xfrm>
          <a:custGeom>
            <a:avLst/>
            <a:gdLst/>
            <a:ahLst/>
            <a:cxnLst/>
            <a:rect l="l" t="t" r="r" b="b"/>
            <a:pathLst>
              <a:path w="3474720" h="4754880">
                <a:moveTo>
                  <a:pt x="0" y="47548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4754880"/>
                </a:lnTo>
                <a:lnTo>
                  <a:pt x="0" y="4754880"/>
                </a:lnTo>
              </a:path>
            </a:pathLst>
          </a:custGeom>
          <a:solidFill>
            <a:srgbClr val="0E2841">
              <a:alpha val="3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077200" y="1330261"/>
            <a:ext cx="3474720" cy="4754880"/>
          </a:xfrm>
          <a:custGeom>
            <a:avLst/>
            <a:gdLst/>
            <a:ahLst/>
            <a:cxnLst/>
            <a:rect l="l" t="t" r="r" b="b"/>
            <a:pathLst>
              <a:path w="3474720" h="4754880">
                <a:moveTo>
                  <a:pt x="0" y="47548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4754880"/>
                </a:lnTo>
                <a:lnTo>
                  <a:pt x="0" y="4754880"/>
                </a:lnTo>
              </a:path>
            </a:pathLst>
          </a:custGeom>
          <a:solidFill>
            <a:srgbClr val="0E2841">
              <a:alpha val="3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78" y="1164795"/>
            <a:ext cx="10911841" cy="45719"/>
          </a:xfrm>
          <a:custGeom>
            <a:avLst/>
            <a:gdLst/>
            <a:ahLst/>
            <a:cxnLst/>
            <a:rect l="l" t="t" r="r" b="b"/>
            <a:pathLst>
              <a:path w="10911841" h="45719">
                <a:moveTo>
                  <a:pt x="0" y="0"/>
                </a:moveTo>
                <a:lnTo>
                  <a:pt x="10911841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40079" y="1"/>
            <a:ext cx="10915441" cy="1034799"/>
          </a:xfrm>
          <a:custGeom>
            <a:avLst/>
            <a:gdLst/>
            <a:ahLst/>
            <a:cxnLst/>
            <a:rect l="l" t="t" r="r" b="b"/>
            <a:pathLst>
              <a:path w="10915441" h="1034799">
                <a:moveTo>
                  <a:pt x="0" y="1034799"/>
                </a:moveTo>
                <a:lnTo>
                  <a:pt x="0" y="0"/>
                </a:lnTo>
                <a:lnTo>
                  <a:pt x="10915441" y="0"/>
                </a:lnTo>
                <a:lnTo>
                  <a:pt x="109154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Control Autónomo del Bulbo Raquídeo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305800" y="2897288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3017520" h="3017520">
                <a:moveTo>
                  <a:pt x="0" y="3017520"/>
                </a:moveTo>
                <a:lnTo>
                  <a:pt x="0" y="0"/>
                </a:lnTo>
                <a:lnTo>
                  <a:pt x="3017520" y="0"/>
                </a:lnTo>
                <a:lnTo>
                  <a:pt x="3017520" y="3017520"/>
                </a:lnTo>
                <a:lnTo>
                  <a:pt x="0" y="30175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decusación piramidal es el cruce de fibras nerviosas motoras en el bulbo raquídeo. Este cruce es importante para coordinar los movimientos voluntarios del cuerpo.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305800" y="2218014"/>
            <a:ext cx="3017520" cy="548640"/>
          </a:xfrm>
          <a:custGeom>
            <a:avLst/>
            <a:gdLst/>
            <a:ahLst/>
            <a:cxnLst/>
            <a:rect l="l" t="t" r="r" b="b"/>
            <a:pathLst>
              <a:path w="3017520" h="548640">
                <a:moveTo>
                  <a:pt x="0" y="548640"/>
                </a:moveTo>
                <a:lnTo>
                  <a:pt x="0" y="0"/>
                </a:lnTo>
                <a:lnTo>
                  <a:pt x="3017520" y="0"/>
                </a:lnTo>
                <a:lnTo>
                  <a:pt x="3017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Decusación Piramidal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8305800" y="1595335"/>
            <a:ext cx="457200" cy="468000"/>
          </a:xfrm>
          <a:custGeom>
            <a:avLst/>
            <a:gdLst/>
            <a:ahLst/>
            <a:cxnLst/>
            <a:rect l="l" t="t" r="r" b="b"/>
            <a:pathLst>
              <a:path w="457200" h="468000">
                <a:moveTo>
                  <a:pt x="137071" y="74069"/>
                </a:moveTo>
                <a:cubicBezTo>
                  <a:pt x="135374" y="80141"/>
                  <a:pt x="130999" y="85142"/>
                  <a:pt x="125284" y="87732"/>
                </a:cubicBezTo>
                <a:cubicBezTo>
                  <a:pt x="110460" y="94429"/>
                  <a:pt x="100102" y="109252"/>
                  <a:pt x="100013" y="126576"/>
                </a:cubicBezTo>
                <a:cubicBezTo>
                  <a:pt x="99923" y="134702"/>
                  <a:pt x="95369" y="142024"/>
                  <a:pt x="88136" y="145596"/>
                </a:cubicBezTo>
                <a:cubicBezTo>
                  <a:pt x="73938" y="152651"/>
                  <a:pt x="64294" y="167206"/>
                  <a:pt x="64294" y="183994"/>
                </a:cubicBezTo>
                <a:cubicBezTo>
                  <a:pt x="64294" y="190334"/>
                  <a:pt x="65633" y="196227"/>
                  <a:pt x="68044" y="201585"/>
                </a:cubicBezTo>
                <a:cubicBezTo>
                  <a:pt x="71973" y="210247"/>
                  <a:pt x="69741" y="220338"/>
                  <a:pt x="62597" y="226588"/>
                </a:cubicBezTo>
                <a:cubicBezTo>
                  <a:pt x="50453" y="237036"/>
                  <a:pt x="42862" y="252485"/>
                  <a:pt x="42862" y="269719"/>
                </a:cubicBezTo>
                <a:cubicBezTo>
                  <a:pt x="42862" y="287757"/>
                  <a:pt x="51167" y="303741"/>
                  <a:pt x="64204" y="314278"/>
                </a:cubicBezTo>
                <a:cubicBezTo>
                  <a:pt x="70187" y="319100"/>
                  <a:pt x="73134" y="326780"/>
                  <a:pt x="71973" y="334370"/>
                </a:cubicBezTo>
                <a:cubicBezTo>
                  <a:pt x="71616" y="336602"/>
                  <a:pt x="71437" y="338835"/>
                  <a:pt x="71437" y="341156"/>
                </a:cubicBezTo>
                <a:cubicBezTo>
                  <a:pt x="71437" y="364463"/>
                  <a:pt x="90011" y="383394"/>
                  <a:pt x="113139" y="384019"/>
                </a:cubicBezTo>
                <a:cubicBezTo>
                  <a:pt x="121355" y="384287"/>
                  <a:pt x="128677" y="389109"/>
                  <a:pt x="132070" y="396610"/>
                </a:cubicBezTo>
                <a:cubicBezTo>
                  <a:pt x="138232" y="410272"/>
                  <a:pt x="151983" y="419738"/>
                  <a:pt x="167878" y="419738"/>
                </a:cubicBezTo>
                <a:cubicBezTo>
                  <a:pt x="189577" y="419738"/>
                  <a:pt x="207169" y="402146"/>
                  <a:pt x="207169" y="380447"/>
                </a:cubicBezTo>
                <a:lnTo>
                  <a:pt x="207169" y="83981"/>
                </a:lnTo>
                <a:cubicBezTo>
                  <a:pt x="207169" y="64247"/>
                  <a:pt x="191185" y="48263"/>
                  <a:pt x="171450" y="48263"/>
                </a:cubicBezTo>
                <a:cubicBezTo>
                  <a:pt x="155198" y="48263"/>
                  <a:pt x="141357" y="59157"/>
                  <a:pt x="137071" y="74069"/>
                </a:cubicBezTo>
                <a:lnTo>
                  <a:pt x="137071" y="74069"/>
                </a:lnTo>
                <a:moveTo>
                  <a:pt x="228600" y="435811"/>
                </a:moveTo>
                <a:cubicBezTo>
                  <a:pt x="213598" y="452331"/>
                  <a:pt x="191899" y="462600"/>
                  <a:pt x="167878" y="462600"/>
                </a:cubicBezTo>
                <a:cubicBezTo>
                  <a:pt x="139125" y="462600"/>
                  <a:pt x="113854" y="447866"/>
                  <a:pt x="99209" y="425542"/>
                </a:cubicBezTo>
                <a:cubicBezTo>
                  <a:pt x="59025" y="418398"/>
                  <a:pt x="28575" y="383304"/>
                  <a:pt x="28575" y="341156"/>
                </a:cubicBezTo>
                <a:cubicBezTo>
                  <a:pt x="28575" y="340710"/>
                  <a:pt x="28575" y="340174"/>
                  <a:pt x="28575" y="339728"/>
                </a:cubicBezTo>
                <a:cubicBezTo>
                  <a:pt x="10894" y="321690"/>
                  <a:pt x="0" y="296954"/>
                  <a:pt x="0" y="269719"/>
                </a:cubicBezTo>
                <a:cubicBezTo>
                  <a:pt x="0" y="244894"/>
                  <a:pt x="9019" y="222213"/>
                  <a:pt x="23932" y="204800"/>
                </a:cubicBezTo>
                <a:cubicBezTo>
                  <a:pt x="22324" y="198103"/>
                  <a:pt x="21431" y="191138"/>
                  <a:pt x="21431" y="183994"/>
                </a:cubicBezTo>
                <a:cubicBezTo>
                  <a:pt x="21431" y="154883"/>
                  <a:pt x="35987" y="129076"/>
                  <a:pt x="58132" y="113628"/>
                </a:cubicBezTo>
                <a:cubicBezTo>
                  <a:pt x="62151" y="87821"/>
                  <a:pt x="77599" y="65854"/>
                  <a:pt x="99120" y="53085"/>
                </a:cubicBezTo>
                <a:cubicBezTo>
                  <a:pt x="111175" y="25045"/>
                  <a:pt x="139035" y="5400"/>
                  <a:pt x="171450" y="5400"/>
                </a:cubicBezTo>
                <a:cubicBezTo>
                  <a:pt x="193953" y="5400"/>
                  <a:pt x="214313" y="14866"/>
                  <a:pt x="228600" y="30046"/>
                </a:cubicBezTo>
                <a:cubicBezTo>
                  <a:pt x="242888" y="14866"/>
                  <a:pt x="263247" y="5400"/>
                  <a:pt x="285750" y="5400"/>
                </a:cubicBezTo>
                <a:cubicBezTo>
                  <a:pt x="318165" y="5400"/>
                  <a:pt x="346025" y="25045"/>
                  <a:pt x="357991" y="53085"/>
                </a:cubicBezTo>
                <a:cubicBezTo>
                  <a:pt x="379512" y="65854"/>
                  <a:pt x="395049" y="87821"/>
                  <a:pt x="398978" y="113628"/>
                </a:cubicBezTo>
                <a:cubicBezTo>
                  <a:pt x="421213" y="129076"/>
                  <a:pt x="435769" y="154883"/>
                  <a:pt x="435769" y="183994"/>
                </a:cubicBezTo>
                <a:cubicBezTo>
                  <a:pt x="435769" y="191138"/>
                  <a:pt x="434876" y="198103"/>
                  <a:pt x="433268" y="204800"/>
                </a:cubicBezTo>
                <a:cubicBezTo>
                  <a:pt x="448181" y="222302"/>
                  <a:pt x="457200" y="244984"/>
                  <a:pt x="457200" y="269719"/>
                </a:cubicBezTo>
                <a:cubicBezTo>
                  <a:pt x="457200" y="296954"/>
                  <a:pt x="446306" y="321690"/>
                  <a:pt x="428625" y="339728"/>
                </a:cubicBezTo>
                <a:cubicBezTo>
                  <a:pt x="428625" y="340174"/>
                  <a:pt x="428625" y="340710"/>
                  <a:pt x="428625" y="341156"/>
                </a:cubicBezTo>
                <a:cubicBezTo>
                  <a:pt x="428625" y="383394"/>
                  <a:pt x="398175" y="418398"/>
                  <a:pt x="357991" y="425542"/>
                </a:cubicBezTo>
                <a:cubicBezTo>
                  <a:pt x="343347" y="447866"/>
                  <a:pt x="318075" y="462600"/>
                  <a:pt x="289322" y="462600"/>
                </a:cubicBezTo>
                <a:cubicBezTo>
                  <a:pt x="265301" y="462600"/>
                  <a:pt x="243602" y="452242"/>
                  <a:pt x="228600" y="435811"/>
                </a:cubicBezTo>
                <a:lnTo>
                  <a:pt x="228600" y="435811"/>
                </a:lnTo>
                <a:moveTo>
                  <a:pt x="250031" y="380447"/>
                </a:moveTo>
                <a:cubicBezTo>
                  <a:pt x="250031" y="402146"/>
                  <a:pt x="267623" y="419738"/>
                  <a:pt x="289322" y="419738"/>
                </a:cubicBezTo>
                <a:cubicBezTo>
                  <a:pt x="305217" y="419738"/>
                  <a:pt x="318968" y="410272"/>
                  <a:pt x="325130" y="396610"/>
                </a:cubicBezTo>
                <a:cubicBezTo>
                  <a:pt x="328523" y="389109"/>
                  <a:pt x="335845" y="384197"/>
                  <a:pt x="344061" y="384019"/>
                </a:cubicBezTo>
                <a:cubicBezTo>
                  <a:pt x="367189" y="383394"/>
                  <a:pt x="385762" y="364463"/>
                  <a:pt x="385762" y="341156"/>
                </a:cubicBezTo>
                <a:cubicBezTo>
                  <a:pt x="385762" y="338835"/>
                  <a:pt x="385584" y="336513"/>
                  <a:pt x="385227" y="334370"/>
                </a:cubicBezTo>
                <a:cubicBezTo>
                  <a:pt x="383977" y="326780"/>
                  <a:pt x="387013" y="319100"/>
                  <a:pt x="392995" y="314278"/>
                </a:cubicBezTo>
                <a:cubicBezTo>
                  <a:pt x="406033" y="303741"/>
                  <a:pt x="414338" y="287757"/>
                  <a:pt x="414338" y="269719"/>
                </a:cubicBezTo>
                <a:cubicBezTo>
                  <a:pt x="414338" y="252485"/>
                  <a:pt x="406747" y="237036"/>
                  <a:pt x="394603" y="226588"/>
                </a:cubicBezTo>
                <a:cubicBezTo>
                  <a:pt x="387459" y="220427"/>
                  <a:pt x="385227" y="210247"/>
                  <a:pt x="389156" y="201585"/>
                </a:cubicBezTo>
                <a:cubicBezTo>
                  <a:pt x="391567" y="196227"/>
                  <a:pt x="392906" y="190334"/>
                  <a:pt x="392906" y="183994"/>
                </a:cubicBezTo>
                <a:cubicBezTo>
                  <a:pt x="392906" y="167206"/>
                  <a:pt x="383262" y="152651"/>
                  <a:pt x="369064" y="145596"/>
                </a:cubicBezTo>
                <a:cubicBezTo>
                  <a:pt x="361831" y="142024"/>
                  <a:pt x="357188" y="134613"/>
                  <a:pt x="357188" y="126576"/>
                </a:cubicBezTo>
                <a:cubicBezTo>
                  <a:pt x="357098" y="109342"/>
                  <a:pt x="346740" y="94429"/>
                  <a:pt x="331917" y="87732"/>
                </a:cubicBezTo>
                <a:cubicBezTo>
                  <a:pt x="326202" y="85142"/>
                  <a:pt x="321826" y="80142"/>
                  <a:pt x="320129" y="74069"/>
                </a:cubicBezTo>
                <a:cubicBezTo>
                  <a:pt x="315843" y="59157"/>
                  <a:pt x="302002" y="48263"/>
                  <a:pt x="285750" y="48263"/>
                </a:cubicBezTo>
                <a:cubicBezTo>
                  <a:pt x="266016" y="48263"/>
                  <a:pt x="250031" y="64247"/>
                  <a:pt x="250031" y="83981"/>
                </a:cubicBezTo>
                <a:lnTo>
                  <a:pt x="250031" y="38044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585987" y="2897288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3017520" h="3017520">
                <a:moveTo>
                  <a:pt x="0" y="3017520"/>
                </a:moveTo>
                <a:lnTo>
                  <a:pt x="0" y="0"/>
                </a:lnTo>
                <a:lnTo>
                  <a:pt x="3017520" y="0"/>
                </a:lnTo>
                <a:lnTo>
                  <a:pt x="3017520" y="3017520"/>
                </a:lnTo>
                <a:lnTo>
                  <a:pt x="0" y="30175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bulbo raquídeo controla el ritmo cardíaco. Ajusta la frecuencia según las necesidades del organismo, como en situaciones de estrés o reposo.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585987" y="2218014"/>
            <a:ext cx="3017520" cy="548640"/>
          </a:xfrm>
          <a:custGeom>
            <a:avLst/>
            <a:gdLst/>
            <a:ahLst/>
            <a:cxnLst/>
            <a:rect l="l" t="t" r="r" b="b"/>
            <a:pathLst>
              <a:path w="3017520" h="548640">
                <a:moveTo>
                  <a:pt x="0" y="548640"/>
                </a:moveTo>
                <a:lnTo>
                  <a:pt x="0" y="0"/>
                </a:lnTo>
                <a:lnTo>
                  <a:pt x="3017520" y="0"/>
                </a:lnTo>
                <a:lnTo>
                  <a:pt x="3017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Ritmo Cardíaco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4585987" y="159533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06759" y="37805"/>
                </a:moveTo>
                <a:cubicBezTo>
                  <a:pt x="110490" y="47648"/>
                  <a:pt x="105489" y="58602"/>
                  <a:pt x="95647" y="62332"/>
                </a:cubicBezTo>
                <a:lnTo>
                  <a:pt x="61277" y="75191"/>
                </a:lnTo>
                <a:cubicBezTo>
                  <a:pt x="58817" y="76144"/>
                  <a:pt x="57150" y="78525"/>
                  <a:pt x="57150" y="81144"/>
                </a:cubicBezTo>
                <a:lnTo>
                  <a:pt x="57150" y="184173"/>
                </a:lnTo>
                <a:cubicBezTo>
                  <a:pt x="57150" y="229734"/>
                  <a:pt x="94139" y="266723"/>
                  <a:pt x="139700" y="266723"/>
                </a:cubicBezTo>
                <a:lnTo>
                  <a:pt x="146050" y="266723"/>
                </a:lnTo>
                <a:lnTo>
                  <a:pt x="152400" y="266723"/>
                </a:lnTo>
                <a:cubicBezTo>
                  <a:pt x="197961" y="266723"/>
                  <a:pt x="234950" y="229734"/>
                  <a:pt x="234950" y="184173"/>
                </a:cubicBezTo>
                <a:lnTo>
                  <a:pt x="234950" y="81144"/>
                </a:lnTo>
                <a:cubicBezTo>
                  <a:pt x="234950" y="78525"/>
                  <a:pt x="233283" y="76144"/>
                  <a:pt x="230823" y="75191"/>
                </a:cubicBezTo>
                <a:lnTo>
                  <a:pt x="196533" y="62332"/>
                </a:lnTo>
                <a:cubicBezTo>
                  <a:pt x="186690" y="58602"/>
                  <a:pt x="181690" y="47648"/>
                  <a:pt x="185420" y="37805"/>
                </a:cubicBezTo>
                <a:cubicBezTo>
                  <a:pt x="189151" y="27963"/>
                  <a:pt x="200105" y="22962"/>
                  <a:pt x="209947" y="26693"/>
                </a:cubicBezTo>
                <a:lnTo>
                  <a:pt x="244237" y="39552"/>
                </a:lnTo>
                <a:cubicBezTo>
                  <a:pt x="261541" y="45981"/>
                  <a:pt x="273050" y="62570"/>
                  <a:pt x="273050" y="81144"/>
                </a:cubicBezTo>
                <a:lnTo>
                  <a:pt x="273050" y="184173"/>
                </a:lnTo>
                <a:cubicBezTo>
                  <a:pt x="273050" y="246482"/>
                  <a:pt x="225822" y="297759"/>
                  <a:pt x="165259" y="304109"/>
                </a:cubicBezTo>
                <a:cubicBezTo>
                  <a:pt x="168196" y="354115"/>
                  <a:pt x="209629" y="393723"/>
                  <a:pt x="260350" y="393723"/>
                </a:cubicBezTo>
                <a:cubicBezTo>
                  <a:pt x="312976" y="393723"/>
                  <a:pt x="355600" y="351099"/>
                  <a:pt x="355600" y="298473"/>
                </a:cubicBezTo>
                <a:lnTo>
                  <a:pt x="355600" y="238386"/>
                </a:lnTo>
                <a:cubicBezTo>
                  <a:pt x="329803" y="230290"/>
                  <a:pt x="311150" y="206239"/>
                  <a:pt x="311150" y="177823"/>
                </a:cubicBezTo>
                <a:cubicBezTo>
                  <a:pt x="311150" y="142739"/>
                  <a:pt x="339566" y="114323"/>
                  <a:pt x="374650" y="114323"/>
                </a:cubicBezTo>
                <a:cubicBezTo>
                  <a:pt x="409734" y="114323"/>
                  <a:pt x="438150" y="142739"/>
                  <a:pt x="438150" y="177823"/>
                </a:cubicBezTo>
                <a:cubicBezTo>
                  <a:pt x="438150" y="206239"/>
                  <a:pt x="419497" y="230290"/>
                  <a:pt x="393700" y="238386"/>
                </a:cubicBezTo>
                <a:lnTo>
                  <a:pt x="393700" y="298473"/>
                </a:lnTo>
                <a:cubicBezTo>
                  <a:pt x="393700" y="372133"/>
                  <a:pt x="334010" y="431823"/>
                  <a:pt x="260350" y="431823"/>
                </a:cubicBezTo>
                <a:cubicBezTo>
                  <a:pt x="188595" y="431823"/>
                  <a:pt x="130096" y="375149"/>
                  <a:pt x="127159" y="304188"/>
                </a:cubicBezTo>
                <a:cubicBezTo>
                  <a:pt x="66437" y="297917"/>
                  <a:pt x="19050" y="246562"/>
                  <a:pt x="19050" y="184173"/>
                </a:cubicBezTo>
                <a:lnTo>
                  <a:pt x="19050" y="81144"/>
                </a:lnTo>
                <a:cubicBezTo>
                  <a:pt x="19050" y="62650"/>
                  <a:pt x="30559" y="46060"/>
                  <a:pt x="47863" y="39552"/>
                </a:cubicBezTo>
                <a:lnTo>
                  <a:pt x="82233" y="26614"/>
                </a:lnTo>
                <a:cubicBezTo>
                  <a:pt x="92075" y="22883"/>
                  <a:pt x="103029" y="27883"/>
                  <a:pt x="106759" y="37726"/>
                </a:cubicBezTo>
                <a:lnTo>
                  <a:pt x="106759" y="37805"/>
                </a:lnTo>
                <a:moveTo>
                  <a:pt x="374650" y="152423"/>
                </a:moveTo>
                <a:cubicBezTo>
                  <a:pt x="360622" y="152423"/>
                  <a:pt x="349250" y="163795"/>
                  <a:pt x="349250" y="177823"/>
                </a:cubicBezTo>
                <a:cubicBezTo>
                  <a:pt x="349250" y="191851"/>
                  <a:pt x="360622" y="203223"/>
                  <a:pt x="374650" y="203223"/>
                </a:cubicBezTo>
                <a:cubicBezTo>
                  <a:pt x="388678" y="203223"/>
                  <a:pt x="400050" y="191851"/>
                  <a:pt x="400050" y="177823"/>
                </a:cubicBezTo>
                <a:cubicBezTo>
                  <a:pt x="400050" y="163795"/>
                  <a:pt x="388678" y="152423"/>
                  <a:pt x="374650" y="152423"/>
                </a:cubicBezTo>
                <a:lnTo>
                  <a:pt x="374650" y="152423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68680" y="2897288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3017520" h="3017520">
                <a:moveTo>
                  <a:pt x="0" y="3017520"/>
                </a:moveTo>
                <a:lnTo>
                  <a:pt x="0" y="0"/>
                </a:lnTo>
                <a:lnTo>
                  <a:pt x="3017520" y="0"/>
                </a:lnTo>
                <a:lnTo>
                  <a:pt x="3017520" y="3017520"/>
                </a:lnTo>
                <a:lnTo>
                  <a:pt x="0" y="30175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bulbo raquídeo regula la frecuencia respiratoria. Esto permite un intercambio adecuado de oxígeno y dióxido de carbono en el cuerpo.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68680" y="2218014"/>
            <a:ext cx="3017520" cy="548640"/>
          </a:xfrm>
          <a:custGeom>
            <a:avLst/>
            <a:gdLst/>
            <a:ahLst/>
            <a:cxnLst/>
            <a:rect l="l" t="t" r="r" b="b"/>
            <a:pathLst>
              <a:path w="3017520" h="548640">
                <a:moveTo>
                  <a:pt x="0" y="548640"/>
                </a:moveTo>
                <a:lnTo>
                  <a:pt x="0" y="0"/>
                </a:lnTo>
                <a:lnTo>
                  <a:pt x="3017520" y="0"/>
                </a:lnTo>
                <a:lnTo>
                  <a:pt x="30175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Frecuencia Respiratoria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868680" y="159533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8195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8197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70618" y="1157457"/>
            <a:ext cx="7223760" cy="7082"/>
          </a:xfrm>
          <a:custGeom>
            <a:avLst/>
            <a:gdLst/>
            <a:ahLst/>
            <a:cxnLst/>
            <a:rect l="l" t="t" r="r" b="b"/>
            <a:pathLst>
              <a:path w="7223760" h="7082">
                <a:moveTo>
                  <a:pt x="0" y="0"/>
                </a:moveTo>
                <a:lnTo>
                  <a:pt x="72237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79203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351520" y="0"/>
            <a:ext cx="3840480" cy="6858000"/>
          </a:xfrm>
          <a:custGeom>
            <a:avLst/>
            <a:gdLst/>
            <a:ahLst/>
            <a:cxnLst/>
            <a:rect l="l" t="t" r="r" b="b"/>
            <a:pathLst>
              <a:path w="3840480" h="6858000">
                <a:moveTo>
                  <a:pt x="0" y="685800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4009" r="34009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87578" y="6309360"/>
            <a:ext cx="7037280" cy="548640"/>
          </a:xfrm>
          <a:custGeom>
            <a:avLst/>
            <a:gdLst/>
            <a:ahLst/>
            <a:cxnLst/>
            <a:rect l="l" t="t" r="r" b="b"/>
            <a:pathLst>
              <a:path w="7037280" h="548640">
                <a:moveTo>
                  <a:pt x="0" y="548640"/>
                </a:moveTo>
                <a:lnTo>
                  <a:pt x="0" y="0"/>
                </a:lnTo>
                <a:lnTo>
                  <a:pt x="7037280" y="0"/>
                </a:lnTo>
                <a:lnTo>
                  <a:pt x="703728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468988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541578" y="2786990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cerebelo integra información sensorial y motora para mantener la coordinación y el equilibrio durante las actividades físicas.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541578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Coordinación Motora</a:t>
            </a:r>
            <a:endParaRPr lang="en-US" sz="2000" b="1" dirty="0"/>
          </a:p>
        </p:txBody>
      </p:sp>
      <p:sp>
        <p:nvSpPr>
          <p:cNvPr id="11" name="Text 9"/>
          <p:cNvSpPr/>
          <p:nvPr/>
        </p:nvSpPr>
        <p:spPr>
          <a:xfrm>
            <a:off x="4541578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37071" y="68669"/>
                </a:moveTo>
                <a:cubicBezTo>
                  <a:pt x="135374" y="74741"/>
                  <a:pt x="130999" y="79742"/>
                  <a:pt x="125284" y="82332"/>
                </a:cubicBezTo>
                <a:cubicBezTo>
                  <a:pt x="110460" y="89029"/>
                  <a:pt x="100102" y="103852"/>
                  <a:pt x="100013" y="121176"/>
                </a:cubicBezTo>
                <a:cubicBezTo>
                  <a:pt x="99923" y="129302"/>
                  <a:pt x="95369" y="136624"/>
                  <a:pt x="88136" y="140196"/>
                </a:cubicBezTo>
                <a:cubicBezTo>
                  <a:pt x="73938" y="147250"/>
                  <a:pt x="64294" y="161806"/>
                  <a:pt x="64294" y="178594"/>
                </a:cubicBezTo>
                <a:cubicBezTo>
                  <a:pt x="64294" y="184934"/>
                  <a:pt x="65633" y="190827"/>
                  <a:pt x="68044" y="196185"/>
                </a:cubicBezTo>
                <a:cubicBezTo>
                  <a:pt x="71973" y="204847"/>
                  <a:pt x="69741" y="214938"/>
                  <a:pt x="62597" y="221188"/>
                </a:cubicBezTo>
                <a:cubicBezTo>
                  <a:pt x="50453" y="231636"/>
                  <a:pt x="42862" y="247085"/>
                  <a:pt x="42862" y="264319"/>
                </a:cubicBezTo>
                <a:cubicBezTo>
                  <a:pt x="42862" y="282357"/>
                  <a:pt x="51167" y="298341"/>
                  <a:pt x="64204" y="308878"/>
                </a:cubicBezTo>
                <a:cubicBezTo>
                  <a:pt x="70187" y="313700"/>
                  <a:pt x="73134" y="321380"/>
                  <a:pt x="71973" y="328970"/>
                </a:cubicBezTo>
                <a:cubicBezTo>
                  <a:pt x="71616" y="331202"/>
                  <a:pt x="71437" y="333435"/>
                  <a:pt x="71437" y="335756"/>
                </a:cubicBezTo>
                <a:cubicBezTo>
                  <a:pt x="71437" y="359063"/>
                  <a:pt x="90011" y="377994"/>
                  <a:pt x="113139" y="378619"/>
                </a:cubicBezTo>
                <a:cubicBezTo>
                  <a:pt x="121355" y="378887"/>
                  <a:pt x="128677" y="383709"/>
                  <a:pt x="132070" y="391210"/>
                </a:cubicBezTo>
                <a:cubicBezTo>
                  <a:pt x="138232" y="404872"/>
                  <a:pt x="151983" y="414338"/>
                  <a:pt x="167878" y="414338"/>
                </a:cubicBezTo>
                <a:cubicBezTo>
                  <a:pt x="189577" y="414338"/>
                  <a:pt x="207169" y="396746"/>
                  <a:pt x="207169" y="375047"/>
                </a:cubicBezTo>
                <a:lnTo>
                  <a:pt x="207169" y="78581"/>
                </a:lnTo>
                <a:cubicBezTo>
                  <a:pt x="207169" y="58847"/>
                  <a:pt x="191185" y="42863"/>
                  <a:pt x="171450" y="42863"/>
                </a:cubicBezTo>
                <a:cubicBezTo>
                  <a:pt x="155198" y="42863"/>
                  <a:pt x="141357" y="53757"/>
                  <a:pt x="137071" y="68669"/>
                </a:cubicBezTo>
                <a:lnTo>
                  <a:pt x="137071" y="68669"/>
                </a:lnTo>
                <a:moveTo>
                  <a:pt x="228600" y="430411"/>
                </a:moveTo>
                <a:cubicBezTo>
                  <a:pt x="213598" y="446931"/>
                  <a:pt x="191899" y="457200"/>
                  <a:pt x="167878" y="457200"/>
                </a:cubicBezTo>
                <a:cubicBezTo>
                  <a:pt x="139125" y="457200"/>
                  <a:pt x="113854" y="442466"/>
                  <a:pt x="99209" y="420142"/>
                </a:cubicBezTo>
                <a:cubicBezTo>
                  <a:pt x="59025" y="412998"/>
                  <a:pt x="28575" y="377904"/>
                  <a:pt x="28575" y="335756"/>
                </a:cubicBezTo>
                <a:cubicBezTo>
                  <a:pt x="28575" y="335310"/>
                  <a:pt x="28575" y="334774"/>
                  <a:pt x="28575" y="334328"/>
                </a:cubicBezTo>
                <a:cubicBezTo>
                  <a:pt x="10894" y="316290"/>
                  <a:pt x="0" y="291554"/>
                  <a:pt x="0" y="264319"/>
                </a:cubicBezTo>
                <a:cubicBezTo>
                  <a:pt x="0" y="239494"/>
                  <a:pt x="9019" y="216813"/>
                  <a:pt x="23932" y="199400"/>
                </a:cubicBezTo>
                <a:cubicBezTo>
                  <a:pt x="22324" y="192703"/>
                  <a:pt x="21431" y="185738"/>
                  <a:pt x="21431" y="178594"/>
                </a:cubicBezTo>
                <a:cubicBezTo>
                  <a:pt x="21431" y="149483"/>
                  <a:pt x="35987" y="123676"/>
                  <a:pt x="58132" y="108228"/>
                </a:cubicBezTo>
                <a:cubicBezTo>
                  <a:pt x="62151" y="82421"/>
                  <a:pt x="77599" y="60454"/>
                  <a:pt x="99120" y="47685"/>
                </a:cubicBezTo>
                <a:cubicBezTo>
                  <a:pt x="111175" y="19645"/>
                  <a:pt x="139035" y="0"/>
                  <a:pt x="171450" y="0"/>
                </a:cubicBezTo>
                <a:cubicBezTo>
                  <a:pt x="193953" y="0"/>
                  <a:pt x="214313" y="9466"/>
                  <a:pt x="228600" y="24646"/>
                </a:cubicBezTo>
                <a:cubicBezTo>
                  <a:pt x="242888" y="9466"/>
                  <a:pt x="263247" y="0"/>
                  <a:pt x="285750" y="0"/>
                </a:cubicBezTo>
                <a:cubicBezTo>
                  <a:pt x="318165" y="0"/>
                  <a:pt x="346025" y="19645"/>
                  <a:pt x="357991" y="47685"/>
                </a:cubicBezTo>
                <a:cubicBezTo>
                  <a:pt x="379512" y="60454"/>
                  <a:pt x="395049" y="82421"/>
                  <a:pt x="398978" y="108228"/>
                </a:cubicBezTo>
                <a:cubicBezTo>
                  <a:pt x="421213" y="123676"/>
                  <a:pt x="435769" y="149483"/>
                  <a:pt x="435769" y="178594"/>
                </a:cubicBezTo>
                <a:cubicBezTo>
                  <a:pt x="435769" y="185738"/>
                  <a:pt x="434876" y="192703"/>
                  <a:pt x="433268" y="199400"/>
                </a:cubicBezTo>
                <a:cubicBezTo>
                  <a:pt x="448181" y="216902"/>
                  <a:pt x="457200" y="239584"/>
                  <a:pt x="457200" y="264319"/>
                </a:cubicBezTo>
                <a:cubicBezTo>
                  <a:pt x="457200" y="291554"/>
                  <a:pt x="446306" y="316290"/>
                  <a:pt x="428625" y="334328"/>
                </a:cubicBezTo>
                <a:cubicBezTo>
                  <a:pt x="428625" y="334774"/>
                  <a:pt x="428625" y="335310"/>
                  <a:pt x="428625" y="335756"/>
                </a:cubicBezTo>
                <a:cubicBezTo>
                  <a:pt x="428625" y="377994"/>
                  <a:pt x="398175" y="412998"/>
                  <a:pt x="357991" y="420142"/>
                </a:cubicBezTo>
                <a:cubicBezTo>
                  <a:pt x="343347" y="442466"/>
                  <a:pt x="318075" y="457200"/>
                  <a:pt x="289322" y="457200"/>
                </a:cubicBezTo>
                <a:cubicBezTo>
                  <a:pt x="265301" y="457200"/>
                  <a:pt x="243602" y="446842"/>
                  <a:pt x="228600" y="430411"/>
                </a:cubicBezTo>
                <a:lnTo>
                  <a:pt x="228600" y="430411"/>
                </a:lnTo>
                <a:moveTo>
                  <a:pt x="250031" y="375047"/>
                </a:moveTo>
                <a:cubicBezTo>
                  <a:pt x="250031" y="396746"/>
                  <a:pt x="267623" y="414338"/>
                  <a:pt x="289322" y="414338"/>
                </a:cubicBezTo>
                <a:cubicBezTo>
                  <a:pt x="305217" y="414338"/>
                  <a:pt x="318968" y="404872"/>
                  <a:pt x="325130" y="391210"/>
                </a:cubicBezTo>
                <a:cubicBezTo>
                  <a:pt x="328523" y="383709"/>
                  <a:pt x="335845" y="378797"/>
                  <a:pt x="344061" y="378619"/>
                </a:cubicBezTo>
                <a:cubicBezTo>
                  <a:pt x="367189" y="377994"/>
                  <a:pt x="385762" y="359063"/>
                  <a:pt x="385762" y="335756"/>
                </a:cubicBezTo>
                <a:cubicBezTo>
                  <a:pt x="385762" y="333435"/>
                  <a:pt x="385584" y="331113"/>
                  <a:pt x="385227" y="328970"/>
                </a:cubicBezTo>
                <a:cubicBezTo>
                  <a:pt x="383977" y="321380"/>
                  <a:pt x="387013" y="313700"/>
                  <a:pt x="392995" y="308878"/>
                </a:cubicBezTo>
                <a:cubicBezTo>
                  <a:pt x="406033" y="298341"/>
                  <a:pt x="414338" y="282357"/>
                  <a:pt x="414338" y="264319"/>
                </a:cubicBezTo>
                <a:cubicBezTo>
                  <a:pt x="414338" y="247085"/>
                  <a:pt x="406747" y="231636"/>
                  <a:pt x="394603" y="221188"/>
                </a:cubicBezTo>
                <a:cubicBezTo>
                  <a:pt x="387459" y="215027"/>
                  <a:pt x="385227" y="204847"/>
                  <a:pt x="389156" y="196185"/>
                </a:cubicBezTo>
                <a:cubicBezTo>
                  <a:pt x="391567" y="190827"/>
                  <a:pt x="392906" y="184934"/>
                  <a:pt x="392906" y="178594"/>
                </a:cubicBezTo>
                <a:cubicBezTo>
                  <a:pt x="392906" y="161806"/>
                  <a:pt x="383262" y="147250"/>
                  <a:pt x="369064" y="140196"/>
                </a:cubicBezTo>
                <a:cubicBezTo>
                  <a:pt x="361831" y="136624"/>
                  <a:pt x="357188" y="129213"/>
                  <a:pt x="357188" y="121176"/>
                </a:cubicBezTo>
                <a:cubicBezTo>
                  <a:pt x="357098" y="103942"/>
                  <a:pt x="346740" y="89029"/>
                  <a:pt x="331917" y="82332"/>
                </a:cubicBezTo>
                <a:cubicBezTo>
                  <a:pt x="326202" y="79742"/>
                  <a:pt x="321826" y="74742"/>
                  <a:pt x="320129" y="68669"/>
                </a:cubicBezTo>
                <a:cubicBezTo>
                  <a:pt x="315843" y="53757"/>
                  <a:pt x="302002" y="42863"/>
                  <a:pt x="285750" y="42863"/>
                </a:cubicBezTo>
                <a:cubicBezTo>
                  <a:pt x="266016" y="42863"/>
                  <a:pt x="250031" y="58847"/>
                  <a:pt x="250031" y="78581"/>
                </a:cubicBezTo>
                <a:lnTo>
                  <a:pt x="250031" y="37504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70619" y="2786990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cerebelo es fundamental para el control de movimientos finos, asegurando que las acciones sean precisas y coordinadas.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70619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Control de Movimientos Finos</a:t>
            </a:r>
            <a:endParaRPr lang="en-US" sz="2000" b="1" dirty="0"/>
          </a:p>
        </p:txBody>
      </p:sp>
      <p:sp>
        <p:nvSpPr>
          <p:cNvPr id="14" name="Text 12"/>
          <p:cNvSpPr/>
          <p:nvPr/>
        </p:nvSpPr>
        <p:spPr>
          <a:xfrm>
            <a:off x="670618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2865" y="0"/>
                </a:moveTo>
                <a:cubicBezTo>
                  <a:pt x="220273" y="0"/>
                  <a:pt x="200717" y="13127"/>
                  <a:pt x="191430" y="32147"/>
                </a:cubicBezTo>
                <a:cubicBezTo>
                  <a:pt x="185179" y="29825"/>
                  <a:pt x="178482" y="28575"/>
                  <a:pt x="171428" y="28575"/>
                </a:cubicBezTo>
                <a:cubicBezTo>
                  <a:pt x="139906" y="28575"/>
                  <a:pt x="114278" y="54203"/>
                  <a:pt x="114278" y="85725"/>
                </a:cubicBezTo>
                <a:lnTo>
                  <a:pt x="114278" y="233511"/>
                </a:lnTo>
                <a:lnTo>
                  <a:pt x="111867" y="231100"/>
                </a:lnTo>
                <a:cubicBezTo>
                  <a:pt x="89542" y="208776"/>
                  <a:pt x="53377" y="208776"/>
                  <a:pt x="31053" y="231100"/>
                </a:cubicBezTo>
                <a:cubicBezTo>
                  <a:pt x="8729" y="253425"/>
                  <a:pt x="8729" y="289590"/>
                  <a:pt x="31053" y="311914"/>
                </a:cubicBezTo>
                <a:lnTo>
                  <a:pt x="109366" y="390227"/>
                </a:lnTo>
                <a:cubicBezTo>
                  <a:pt x="152229" y="433090"/>
                  <a:pt x="210361" y="457200"/>
                  <a:pt x="270994" y="457200"/>
                </a:cubicBezTo>
                <a:lnTo>
                  <a:pt x="278584" y="457200"/>
                </a:lnTo>
                <a:lnTo>
                  <a:pt x="285728" y="457200"/>
                </a:lnTo>
                <a:cubicBezTo>
                  <a:pt x="287067" y="457200"/>
                  <a:pt x="288407" y="457111"/>
                  <a:pt x="289746" y="456843"/>
                </a:cubicBezTo>
                <a:cubicBezTo>
                  <a:pt x="371631" y="451307"/>
                  <a:pt x="437086" y="385941"/>
                  <a:pt x="442533" y="304056"/>
                </a:cubicBezTo>
                <a:cubicBezTo>
                  <a:pt x="442801" y="302717"/>
                  <a:pt x="442890" y="301377"/>
                  <a:pt x="442890" y="300038"/>
                </a:cubicBezTo>
                <a:lnTo>
                  <a:pt x="442890" y="142875"/>
                </a:lnTo>
                <a:cubicBezTo>
                  <a:pt x="442890" y="111353"/>
                  <a:pt x="417262" y="85725"/>
                  <a:pt x="385740" y="85725"/>
                </a:cubicBezTo>
                <a:cubicBezTo>
                  <a:pt x="380829" y="85725"/>
                  <a:pt x="376007" y="86350"/>
                  <a:pt x="371453" y="87511"/>
                </a:cubicBezTo>
                <a:lnTo>
                  <a:pt x="371453" y="85725"/>
                </a:lnTo>
                <a:cubicBezTo>
                  <a:pt x="371453" y="54203"/>
                  <a:pt x="345825" y="28575"/>
                  <a:pt x="314303" y="28575"/>
                </a:cubicBezTo>
                <a:cubicBezTo>
                  <a:pt x="307248" y="28575"/>
                  <a:pt x="300551" y="29825"/>
                  <a:pt x="294300" y="32147"/>
                </a:cubicBezTo>
                <a:cubicBezTo>
                  <a:pt x="285014" y="13127"/>
                  <a:pt x="265458" y="0"/>
                  <a:pt x="242865" y="0"/>
                </a:cubicBezTo>
                <a:lnTo>
                  <a:pt x="242865" y="0"/>
                </a:lnTo>
                <a:moveTo>
                  <a:pt x="228578" y="85814"/>
                </a:moveTo>
                <a:lnTo>
                  <a:pt x="228578" y="85725"/>
                </a:lnTo>
                <a:lnTo>
                  <a:pt x="228578" y="57150"/>
                </a:lnTo>
                <a:cubicBezTo>
                  <a:pt x="228578" y="49292"/>
                  <a:pt x="235007" y="42863"/>
                  <a:pt x="242865" y="42863"/>
                </a:cubicBezTo>
                <a:cubicBezTo>
                  <a:pt x="250723" y="42863"/>
                  <a:pt x="257153" y="49292"/>
                  <a:pt x="257153" y="57150"/>
                </a:cubicBezTo>
                <a:lnTo>
                  <a:pt x="257153" y="85636"/>
                </a:lnTo>
                <a:lnTo>
                  <a:pt x="257153" y="85725"/>
                </a:lnTo>
                <a:lnTo>
                  <a:pt x="257153" y="207169"/>
                </a:lnTo>
                <a:cubicBezTo>
                  <a:pt x="257153" y="219045"/>
                  <a:pt x="266707" y="228600"/>
                  <a:pt x="278584" y="228600"/>
                </a:cubicBezTo>
                <a:cubicBezTo>
                  <a:pt x="290460" y="228600"/>
                  <a:pt x="300015" y="219045"/>
                  <a:pt x="300015" y="207169"/>
                </a:cubicBezTo>
                <a:lnTo>
                  <a:pt x="300015" y="85725"/>
                </a:lnTo>
                <a:cubicBezTo>
                  <a:pt x="300015" y="85725"/>
                  <a:pt x="300015" y="85725"/>
                  <a:pt x="300015" y="85636"/>
                </a:cubicBezTo>
                <a:cubicBezTo>
                  <a:pt x="300015" y="77778"/>
                  <a:pt x="306445" y="71348"/>
                  <a:pt x="314303" y="71348"/>
                </a:cubicBezTo>
                <a:cubicBezTo>
                  <a:pt x="322161" y="71348"/>
                  <a:pt x="328590" y="77778"/>
                  <a:pt x="328590" y="85636"/>
                </a:cubicBezTo>
                <a:lnTo>
                  <a:pt x="328590" y="135553"/>
                </a:lnTo>
                <a:lnTo>
                  <a:pt x="328590" y="135642"/>
                </a:lnTo>
                <a:lnTo>
                  <a:pt x="328590" y="207079"/>
                </a:lnTo>
                <a:cubicBezTo>
                  <a:pt x="328590" y="218956"/>
                  <a:pt x="338145" y="228511"/>
                  <a:pt x="350021" y="228511"/>
                </a:cubicBezTo>
                <a:cubicBezTo>
                  <a:pt x="361898" y="228511"/>
                  <a:pt x="371453" y="218956"/>
                  <a:pt x="371453" y="207079"/>
                </a:cubicBezTo>
                <a:lnTo>
                  <a:pt x="371453" y="142875"/>
                </a:lnTo>
                <a:lnTo>
                  <a:pt x="371453" y="142786"/>
                </a:lnTo>
                <a:cubicBezTo>
                  <a:pt x="371453" y="134928"/>
                  <a:pt x="377882" y="128498"/>
                  <a:pt x="385740" y="128498"/>
                </a:cubicBezTo>
                <a:cubicBezTo>
                  <a:pt x="393598" y="128498"/>
                  <a:pt x="400028" y="134928"/>
                  <a:pt x="400028" y="142786"/>
                </a:cubicBezTo>
                <a:lnTo>
                  <a:pt x="400028" y="297180"/>
                </a:lnTo>
                <a:cubicBezTo>
                  <a:pt x="399938" y="297716"/>
                  <a:pt x="399938" y="298341"/>
                  <a:pt x="399849" y="298877"/>
                </a:cubicBezTo>
                <a:cubicBezTo>
                  <a:pt x="396813" y="361117"/>
                  <a:pt x="346896" y="411033"/>
                  <a:pt x="284656" y="414070"/>
                </a:cubicBezTo>
                <a:cubicBezTo>
                  <a:pt x="284120" y="414070"/>
                  <a:pt x="283495" y="414159"/>
                  <a:pt x="282959" y="414248"/>
                </a:cubicBezTo>
                <a:lnTo>
                  <a:pt x="278584" y="414248"/>
                </a:lnTo>
                <a:lnTo>
                  <a:pt x="270994" y="414248"/>
                </a:lnTo>
                <a:cubicBezTo>
                  <a:pt x="221702" y="414248"/>
                  <a:pt x="174464" y="394692"/>
                  <a:pt x="139638" y="359866"/>
                </a:cubicBezTo>
                <a:lnTo>
                  <a:pt x="61325" y="281553"/>
                </a:lnTo>
                <a:cubicBezTo>
                  <a:pt x="55788" y="276016"/>
                  <a:pt x="55788" y="266908"/>
                  <a:pt x="61325" y="261372"/>
                </a:cubicBezTo>
                <a:cubicBezTo>
                  <a:pt x="66861" y="255835"/>
                  <a:pt x="75969" y="255835"/>
                  <a:pt x="81506" y="261372"/>
                </a:cubicBezTo>
                <a:lnTo>
                  <a:pt x="120529" y="300395"/>
                </a:lnTo>
                <a:cubicBezTo>
                  <a:pt x="126690" y="306556"/>
                  <a:pt x="135888" y="308342"/>
                  <a:pt x="143924" y="305038"/>
                </a:cubicBezTo>
                <a:cubicBezTo>
                  <a:pt x="151961" y="301734"/>
                  <a:pt x="157140" y="293876"/>
                  <a:pt x="157140" y="285214"/>
                </a:cubicBezTo>
                <a:lnTo>
                  <a:pt x="157140" y="85725"/>
                </a:lnTo>
                <a:cubicBezTo>
                  <a:pt x="157140" y="77867"/>
                  <a:pt x="163570" y="71437"/>
                  <a:pt x="171428" y="71437"/>
                </a:cubicBezTo>
                <a:cubicBezTo>
                  <a:pt x="179286" y="71437"/>
                  <a:pt x="185715" y="77778"/>
                  <a:pt x="185715" y="85636"/>
                </a:cubicBezTo>
                <a:lnTo>
                  <a:pt x="185715" y="207169"/>
                </a:lnTo>
                <a:cubicBezTo>
                  <a:pt x="185715" y="219045"/>
                  <a:pt x="195270" y="228600"/>
                  <a:pt x="207147" y="228600"/>
                </a:cubicBezTo>
                <a:cubicBezTo>
                  <a:pt x="219023" y="228600"/>
                  <a:pt x="228578" y="219045"/>
                  <a:pt x="228578" y="207169"/>
                </a:cubicBezTo>
                <a:lnTo>
                  <a:pt x="228578" y="85814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70559" y="1"/>
            <a:ext cx="7223760" cy="1034799"/>
          </a:xfrm>
          <a:custGeom>
            <a:avLst/>
            <a:gdLst/>
            <a:ahLst/>
            <a:cxnLst/>
            <a:rect l="l" t="t" r="r" b="b"/>
            <a:pathLst>
              <a:path w="7223760" h="1034799">
                <a:moveTo>
                  <a:pt x="0" y="1034799"/>
                </a:moveTo>
                <a:lnTo>
                  <a:pt x="0" y="0"/>
                </a:lnTo>
                <a:lnTo>
                  <a:pt x="7223760" y="0"/>
                </a:lnTo>
                <a:lnTo>
                  <a:pt x="722376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Coordinación Motora del Cerebelo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8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78" y="1"/>
            <a:ext cx="7955280" cy="1034799"/>
          </a:xfrm>
          <a:custGeom>
            <a:avLst/>
            <a:gdLst/>
            <a:ahLst/>
            <a:cxnLst/>
            <a:rect l="l" t="t" r="r" b="b"/>
            <a:pathLst>
              <a:path w="7955280" h="1034799">
                <a:moveTo>
                  <a:pt x="0" y="1034799"/>
                </a:moveTo>
                <a:lnTo>
                  <a:pt x="0" y="0"/>
                </a:lnTo>
                <a:lnTo>
                  <a:pt x="7955280" y="0"/>
                </a:lnTo>
                <a:lnTo>
                  <a:pt x="79552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Nervios Craneales y sus Funciones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857765" y="6309360"/>
            <a:ext cx="7737593" cy="548640"/>
          </a:xfrm>
          <a:custGeom>
            <a:avLst/>
            <a:gdLst/>
            <a:ahLst/>
            <a:cxnLst/>
            <a:rect l="l" t="t" r="r" b="b"/>
            <a:pathLst>
              <a:path w="7737593" h="548640">
                <a:moveTo>
                  <a:pt x="0" y="548640"/>
                </a:moveTo>
                <a:lnTo>
                  <a:pt x="0" y="0"/>
                </a:lnTo>
                <a:lnTo>
                  <a:pt x="7737593" y="0"/>
                </a:lnTo>
                <a:lnTo>
                  <a:pt x="7737593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99160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0" y="685800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6674" r="3667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45054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378704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112352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505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37870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378704" y="4765457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Proporciona sensibilidad facial y controla la masticación.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378704" y="431672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Nervio Trigémino (V)</a:t>
            </a:r>
            <a:endParaRPr lang="en-US" sz="2000" b="1" dirty="0"/>
          </a:p>
        </p:txBody>
      </p:sp>
      <p:sp>
        <p:nvSpPr>
          <p:cNvPr id="17" name="Text 15"/>
          <p:cNvSpPr/>
          <p:nvPr/>
        </p:nvSpPr>
        <p:spPr>
          <a:xfrm>
            <a:off x="645055" y="4765457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También participa en el movimiento del ojo.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45055" y="431672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Nervio Troclear (IV)</a:t>
            </a:r>
            <a:endParaRPr lang="en-US" sz="2000" b="1" dirty="0"/>
          </a:p>
        </p:txBody>
      </p:sp>
      <p:sp>
        <p:nvSpPr>
          <p:cNvPr id="19" name="Text 17"/>
          <p:cNvSpPr/>
          <p:nvPr/>
        </p:nvSpPr>
        <p:spPr>
          <a:xfrm>
            <a:off x="6112353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Controla el movimiento ocular</a:t>
            </a: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6112353" y="177980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Nervio Oculomotor (III)</a:t>
            </a:r>
            <a:endParaRPr lang="en-US" sz="2000" b="1" dirty="0"/>
          </a:p>
        </p:txBody>
      </p:sp>
      <p:sp>
        <p:nvSpPr>
          <p:cNvPr id="21" name="Text 19"/>
          <p:cNvSpPr/>
          <p:nvPr/>
        </p:nvSpPr>
        <p:spPr>
          <a:xfrm>
            <a:off x="3378704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Encargado de la visión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3378704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Nervio Óptico (II)</a:t>
            </a:r>
            <a:endParaRPr lang="en-US" sz="2000" b="1" dirty="0"/>
          </a:p>
        </p:txBody>
      </p:sp>
      <p:sp>
        <p:nvSpPr>
          <p:cNvPr id="23" name="Text 21"/>
          <p:cNvSpPr/>
          <p:nvPr/>
        </p:nvSpPr>
        <p:spPr>
          <a:xfrm>
            <a:off x="645055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Responsable del sentido del olfato.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45055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Nervio Olfatorio (I)</a:t>
            </a:r>
            <a:endParaRPr lang="en-US" sz="2000" b="1" dirty="0"/>
          </a:p>
        </p:txBody>
      </p:sp>
      <p:sp>
        <p:nvSpPr>
          <p:cNvPr id="25" name="Text 23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5996" y="2143743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0"/>
                </a:moveTo>
                <a:lnTo>
                  <a:pt x="0" y="3657600"/>
                </a:lnTo>
              </a:path>
            </a:pathLst>
          </a:custGeom>
          <a:noFill/>
          <a:ln w="12700">
            <a:solidFill>
              <a:srgbClr val="D9D9D9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79" y="2143743"/>
            <a:ext cx="10911840" cy="0"/>
          </a:xfrm>
          <a:custGeom>
            <a:avLst/>
            <a:gdLst/>
            <a:ahLst/>
            <a:cxnLst/>
            <a:rect l="l" t="t" r="r" b="b"/>
            <a:pathLst>
              <a:path w="10911840">
                <a:moveTo>
                  <a:pt x="0" y="0"/>
                </a:moveTo>
                <a:lnTo>
                  <a:pt x="10911840" y="0"/>
                </a:lnTo>
              </a:path>
            </a:pathLst>
          </a:custGeom>
          <a:noFill/>
          <a:ln w="12700">
            <a:solidFill>
              <a:srgbClr val="D9D9D9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640079" y="1"/>
            <a:ext cx="10915441" cy="1034799"/>
          </a:xfrm>
          <a:custGeom>
            <a:avLst/>
            <a:gdLst/>
            <a:ahLst/>
            <a:cxnLst/>
            <a:rect l="l" t="t" r="r" b="b"/>
            <a:pathLst>
              <a:path w="10915441" h="1034799">
                <a:moveTo>
                  <a:pt x="0" y="1034799"/>
                </a:moveTo>
                <a:lnTo>
                  <a:pt x="0" y="0"/>
                </a:lnTo>
                <a:lnTo>
                  <a:pt x="10915441" y="0"/>
                </a:lnTo>
                <a:lnTo>
                  <a:pt x="109154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Sistema Nervioso Autónomo vs. Sistema Nervioso Somático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6095996" y="2132168"/>
            <a:ext cx="5455923" cy="3715999"/>
          </a:xfrm>
          <a:custGeom>
            <a:avLst/>
            <a:gdLst/>
            <a:ahLst/>
            <a:cxnLst/>
            <a:rect l="l" t="t" r="r" b="b"/>
            <a:pathLst>
              <a:path w="5455923" h="3715999">
                <a:moveTo>
                  <a:pt x="0" y="3715999"/>
                </a:moveTo>
                <a:lnTo>
                  <a:pt x="0" y="0"/>
                </a:lnTo>
                <a:lnTo>
                  <a:pt x="5455923" y="0"/>
                </a:lnTo>
                <a:lnTo>
                  <a:pt x="5455923" y="3715999"/>
                </a:lnTo>
                <a:lnTo>
                  <a:pt x="0" y="3715999"/>
                </a:lnTo>
              </a:path>
            </a:pathLst>
          </a:custGeom>
          <a:noFill/>
          <a:ln/>
        </p:spPr>
        <p:txBody>
          <a:bodyPr wrap="square" lIns="182880" tIns="182880" rIns="457200" bIns="182880" rtlCol="0" anchor="t"/>
          <a:lstStyle/>
          <a:p>
            <a:pPr marL="182880" indent="-182880" algn="l">
              <a:lnSpc>
                <a:spcPct val="100000"/>
              </a:lnSpc>
              <a:spcAft>
                <a:spcPts val="2400"/>
              </a:spcAft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Controla los movimientos voluntarios del cuerpo y la recepción de estímulos sensoriales.</a:t>
            </a:r>
            <a:endParaRPr lang="en-US" sz="1600" dirty="0"/>
          </a:p>
          <a:p>
            <a:pPr marL="182880" indent="-182880" algn="l">
              <a:lnSpc>
                <a:spcPct val="100000"/>
              </a:lnSpc>
              <a:spcAft>
                <a:spcPts val="2400"/>
              </a:spcAft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Requiere un esfuerzo consciente y control por parte del individuo.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0079" y="2143743"/>
            <a:ext cx="5455920" cy="3704427"/>
          </a:xfrm>
          <a:custGeom>
            <a:avLst/>
            <a:gdLst/>
            <a:ahLst/>
            <a:cxnLst/>
            <a:rect l="l" t="t" r="r" b="b"/>
            <a:pathLst>
              <a:path w="5455920" h="3704427">
                <a:moveTo>
                  <a:pt x="0" y="3704427"/>
                </a:moveTo>
                <a:lnTo>
                  <a:pt x="0" y="0"/>
                </a:lnTo>
                <a:lnTo>
                  <a:pt x="5455920" y="0"/>
                </a:lnTo>
                <a:lnTo>
                  <a:pt x="5455920" y="3704427"/>
                </a:lnTo>
                <a:lnTo>
                  <a:pt x="0" y="3704427"/>
                </a:lnTo>
              </a:path>
            </a:pathLst>
          </a:custGeom>
          <a:noFill/>
          <a:ln/>
        </p:spPr>
        <p:txBody>
          <a:bodyPr wrap="square" lIns="182880" tIns="182880" rIns="457200" bIns="182880" rtlCol="0" anchor="t"/>
          <a:lstStyle/>
          <a:p>
            <a:pPr marL="182880" indent="-182880" algn="l">
              <a:lnSpc>
                <a:spcPct val="100000"/>
              </a:lnSpc>
              <a:spcAft>
                <a:spcPts val="2400"/>
              </a:spcAft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Regula funciones involuntarias del cuerpo, como la digestión y la frecuencia cardíaca.</a:t>
            </a:r>
            <a:endParaRPr lang="en-US" sz="1600" dirty="0"/>
          </a:p>
          <a:p>
            <a:pPr marL="182880" indent="-182880" algn="l">
              <a:lnSpc>
                <a:spcPct val="100000"/>
              </a:lnSpc>
              <a:spcAft>
                <a:spcPts val="2400"/>
              </a:spcAft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Actúa de manera automática y no requiere esfuerzo consciente.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0" y="1605870"/>
            <a:ext cx="5455923" cy="526298"/>
          </a:xfrm>
          <a:custGeom>
            <a:avLst/>
            <a:gdLst/>
            <a:ahLst/>
            <a:cxnLst/>
            <a:rect l="l" t="t" r="r" b="b"/>
            <a:pathLst>
              <a:path w="5455923" h="526298">
                <a:moveTo>
                  <a:pt x="0" y="526298"/>
                </a:moveTo>
                <a:lnTo>
                  <a:pt x="0" y="0"/>
                </a:lnTo>
                <a:lnTo>
                  <a:pt x="5455923" y="0"/>
                </a:lnTo>
                <a:lnTo>
                  <a:pt x="5455923" y="526298"/>
                </a:lnTo>
                <a:lnTo>
                  <a:pt x="0" y="526298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137160" rIns="0" bIns="13716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Sistema Nervioso Somático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640079" y="1605870"/>
            <a:ext cx="5455920" cy="526298"/>
          </a:xfrm>
          <a:custGeom>
            <a:avLst/>
            <a:gdLst/>
            <a:ahLst/>
            <a:cxnLst/>
            <a:rect l="l" t="t" r="r" b="b"/>
            <a:pathLst>
              <a:path w="5455920" h="526298">
                <a:moveTo>
                  <a:pt x="0" y="526298"/>
                </a:moveTo>
                <a:lnTo>
                  <a:pt x="0" y="0"/>
                </a:lnTo>
                <a:lnTo>
                  <a:pt x="5455920" y="0"/>
                </a:lnTo>
                <a:lnTo>
                  <a:pt x="5455920" y="526298"/>
                </a:lnTo>
                <a:lnTo>
                  <a:pt x="0" y="526298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137160" rIns="0" bIns="13716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Sistema Nervioso Autónomo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5676014" y="1424763"/>
            <a:ext cx="839972" cy="839972"/>
          </a:xfrm>
          <a:custGeom>
            <a:avLst/>
            <a:gdLst/>
            <a:ahLst/>
            <a:cxnLst/>
            <a:rect l="l" t="t" r="r" b="b"/>
            <a:pathLst>
              <a:path w="839972" h="839972">
                <a:moveTo>
                  <a:pt x="0" y="419986"/>
                </a:moveTo>
                <a:cubicBezTo>
                  <a:pt x="0" y="188034"/>
                  <a:pt x="188034" y="0"/>
                  <a:pt x="419986" y="0"/>
                </a:cubicBezTo>
                <a:cubicBezTo>
                  <a:pt x="651938" y="0"/>
                  <a:pt x="839972" y="188034"/>
                  <a:pt x="839972" y="419986"/>
                </a:cubicBezTo>
                <a:cubicBezTo>
                  <a:pt x="839972" y="651938"/>
                  <a:pt x="651938" y="839972"/>
                  <a:pt x="419986" y="839972"/>
                </a:cubicBezTo>
                <a:cubicBezTo>
                  <a:pt x="188034" y="839972"/>
                  <a:pt x="0" y="651938"/>
                  <a:pt x="0" y="419986"/>
                </a:cubicBezTo>
              </a:path>
            </a:pathLst>
          </a:custGeom>
          <a:solidFill>
            <a:srgbClr val="FFFFFF"/>
          </a:solidFill>
          <a:ln w="28575">
            <a:solidFill>
              <a:srgbClr val="F2F2F2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-1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297679" y="1157457"/>
            <a:ext cx="7223760" cy="7082"/>
          </a:xfrm>
          <a:custGeom>
            <a:avLst/>
            <a:gdLst/>
            <a:ahLst/>
            <a:cxnLst/>
            <a:rect l="l" t="t" r="r" b="b"/>
            <a:pathLst>
              <a:path w="7223760" h="7082">
                <a:moveTo>
                  <a:pt x="0" y="0"/>
                </a:moveTo>
                <a:lnTo>
                  <a:pt x="72237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297679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163666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406264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-1" y="0"/>
            <a:ext cx="3840480" cy="6858000"/>
          </a:xfrm>
          <a:custGeom>
            <a:avLst/>
            <a:gdLst/>
            <a:ahLst/>
            <a:cxnLst/>
            <a:rect l="l" t="t" r="r" b="b"/>
            <a:pathLst>
              <a:path w="3840480" h="6858000">
                <a:moveTo>
                  <a:pt x="0" y="685800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4009" r="34009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297679" y="1"/>
            <a:ext cx="7257841" cy="1034799"/>
          </a:xfrm>
          <a:custGeom>
            <a:avLst/>
            <a:gdLst/>
            <a:ahLst/>
            <a:cxnLst/>
            <a:rect l="l" t="t" r="r" b="b"/>
            <a:pathLst>
              <a:path w="7257841" h="1034799">
                <a:moveTo>
                  <a:pt x="0" y="1034799"/>
                </a:moveTo>
                <a:lnTo>
                  <a:pt x="0" y="0"/>
                </a:lnTo>
                <a:lnTo>
                  <a:pt x="7257841" y="0"/>
                </a:lnTo>
                <a:lnTo>
                  <a:pt x="72578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Básicas de las Neuronas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4514639" y="6309360"/>
            <a:ext cx="6400800" cy="548640"/>
          </a:xfrm>
          <a:custGeom>
            <a:avLst/>
            <a:gdLst/>
            <a:ahLst/>
            <a:cxnLst/>
            <a:rect l="l" t="t" r="r" b="b"/>
            <a:pathLst>
              <a:path w="6400800" h="548640">
                <a:moveTo>
                  <a:pt x="0" y="548640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Nervioso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096049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8172240" y="2777658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Conducen impulsos desde el sistema nervioso central hacia los músculos y glándulas.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Facilitan la respuesta del cuerpo a los estímulos mediante el control de movimientos y funciones glandulares.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172240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Neuronas Eferentes</a:t>
            </a:r>
            <a:endParaRPr lang="en-US" sz="2000" b="1" dirty="0"/>
          </a:p>
        </p:txBody>
      </p:sp>
      <p:sp>
        <p:nvSpPr>
          <p:cNvPr id="14" name="Text 12"/>
          <p:cNvSpPr/>
          <p:nvPr/>
        </p:nvSpPr>
        <p:spPr>
          <a:xfrm>
            <a:off x="4297680" y="2777658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Transmiten impulsos desde los órganos sensoriales hacia el sistema nervioso central (SNC).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Son responsables de llevar la información sensorial al SNC para su procesamiento.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297680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Neuronas Aferentes</a:t>
            </a:r>
            <a:endParaRPr lang="en-US" sz="2000" b="1" dirty="0"/>
          </a:p>
        </p:txBody>
      </p:sp>
      <p:sp>
        <p:nvSpPr>
          <p:cNvPr id="16" name="Text 14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860</Words>
  <Application>Microsoft Macintosh PowerPoint</Application>
  <PresentationFormat>Panorámica</PresentationFormat>
  <Paragraphs>136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Figtree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FRANCISCO JAVIER GAONA VAZQUEZ</cp:lastModifiedBy>
  <cp:revision>4</cp:revision>
  <dcterms:created xsi:type="dcterms:W3CDTF">2025-02-22T04:39:16Z</dcterms:created>
  <dcterms:modified xsi:type="dcterms:W3CDTF">2025-02-25T23:17:52Z</dcterms:modified>
</cp:coreProperties>
</file>